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4"/>
  </p:sldMasterIdLst>
  <p:notesMasterIdLst>
    <p:notesMasterId r:id="rId6"/>
  </p:notesMasterIdLst>
  <p:handoutMasterIdLst>
    <p:handoutMasterId r:id="rId7"/>
  </p:handoutMasterIdLst>
  <p:sldIdLst>
    <p:sldId id="363" r:id="rId5"/>
  </p:sldIdLst>
  <p:sldSz cx="12192000" cy="6858000"/>
  <p:notesSz cx="6858000" cy="9144000"/>
  <p:defaultTextStyle>
    <a:defPPr>
      <a:defRPr lang="en-US"/>
    </a:defPPr>
    <a:lvl1pPr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56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28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00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72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FD600"/>
    <a:srgbClr val="36424A"/>
    <a:srgbClr val="737572"/>
    <a:srgbClr val="FFFFFF"/>
    <a:srgbClr val="F3F3F3"/>
    <a:srgbClr val="848484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725"/>
  </p:normalViewPr>
  <p:slideViewPr>
    <p:cSldViewPr snapToGrid="0" snapToObject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17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8857D9-D916-DA4D-9886-576A96D347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354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Muli Regular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98C7F-96CF-8C48-8815-6CC0E4AF52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354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Muli Regular" charset="0"/>
              </a:defRPr>
            </a:lvl1pPr>
          </a:lstStyle>
          <a:p>
            <a:pPr>
              <a:defRPr/>
            </a:pPr>
            <a:fld id="{521659B0-06AC-1448-AE1E-C0A19437EA5C}" type="datetimeFigureOut">
              <a:rPr lang="en-US"/>
              <a:pPr>
                <a:defRPr/>
              </a:pPr>
              <a:t>9/17/2020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B1072-C9AE-D04D-BD5E-6918A15759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354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Muli Regular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1073B6-2B95-D445-9C08-5BF5522672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354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Muli Regular" charset="0"/>
              </a:defRPr>
            </a:lvl1pPr>
          </a:lstStyle>
          <a:p>
            <a:pPr>
              <a:defRPr/>
            </a:pPr>
            <a:fld id="{566885B0-AE9D-4D46-B3A1-25D3707AF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32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8F96D8-35E6-854B-8867-63BD857959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354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latin typeface="Muli Regular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73C59B-09D5-5749-BAC3-96C8C9310F5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354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Muli Regular" charset="0"/>
              </a:defRPr>
            </a:lvl1pPr>
          </a:lstStyle>
          <a:p>
            <a:pPr>
              <a:defRPr/>
            </a:pPr>
            <a:fld id="{05AD4DAF-060B-9F4F-B74F-0FCA05904ABD}" type="datetimeFigureOut">
              <a:rPr lang="en-US"/>
              <a:pPr>
                <a:defRPr/>
              </a:pPr>
              <a:t>9/17/2020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D468B52-B5D4-3145-8F14-BEBDBFA397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9BAC565-F2EF-A249-A2F5-2D743A931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9EA144-2A50-E844-8D93-2544BF9F44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354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latin typeface="Muli Regular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85843-F976-CD4B-9F64-FF37C7A004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354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Muli Regular" charset="0"/>
              </a:defRPr>
            </a:lvl1pPr>
          </a:lstStyle>
          <a:p>
            <a:pPr>
              <a:defRPr/>
            </a:pPr>
            <a:fld id="{C968224F-830D-AA4D-9E42-957EB8CA29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2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1pPr>
    <a:lvl2pPr marL="4556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2pPr>
    <a:lvl3pPr marL="9128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3pPr>
    <a:lvl4pPr marL="13700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4pPr>
    <a:lvl5pPr marL="18272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4270787" y="0"/>
            <a:ext cx="7921214" cy="68580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lIns="360000" tIns="360000" rIns="360000" bIns="360000"/>
          <a:lstStyle>
            <a:lvl1pPr algn="ctr">
              <a:defRPr sz="1001" b="0" i="0" cap="none" spc="0" baseline="0">
                <a:solidFill>
                  <a:srgbClr val="73757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FB82B7-F025-A24F-931E-A86E66F6F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11"/>
          <a:stretch/>
        </p:blipFill>
        <p:spPr>
          <a:xfrm>
            <a:off x="125336" y="133310"/>
            <a:ext cx="1376086" cy="440735"/>
          </a:xfrm>
          <a:prstGeom prst="rect">
            <a:avLst/>
          </a:prstGeom>
        </p:spPr>
      </p:pic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B5EE8003-9397-264D-8AA8-0A5FA42F9B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800" y="1060238"/>
            <a:ext cx="5040313" cy="1434449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txBody>
          <a:bodyPr lIns="360000" tIns="360000" rIns="360000" bIns="251999" anchor="b" anchorCtr="0"/>
          <a:lstStyle>
            <a:lvl1pPr>
              <a:defRPr lang="en-US" sz="1800" b="0" i="0" spc="0" baseline="0" smtClean="0">
                <a:solidFill>
                  <a:srgbClr val="FFD600"/>
                </a:solidFill>
                <a:ea typeface="Muli Black" charset="0"/>
              </a:defRPr>
            </a:lvl1pPr>
            <a:lvl2pPr>
              <a:defRPr lang="en-US" sz="1800" i="0" cap="all" spc="600" baseline="0" smtClean="0">
                <a:latin typeface="Muli Black" charset="0"/>
                <a:ea typeface="Muli Black" charset="0"/>
                <a:cs typeface="Muli Black" charset="0"/>
              </a:defRPr>
            </a:lvl2pPr>
            <a:lvl3pPr>
              <a:defRPr lang="en-US" b="0" i="0" cap="all" spc="400" baseline="0" smtClean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3pPr>
            <a:lvl4pPr>
              <a:defRPr lang="en-US" i="0" spc="100" baseline="0" smtClean="0">
                <a:latin typeface="Muli ExtraBold" charset="0"/>
                <a:ea typeface="Muli ExtraBold" charset="0"/>
                <a:cs typeface="Muli ExtraBold" charset="0"/>
              </a:defRPr>
            </a:lvl4pPr>
            <a:lvl5pPr>
              <a:defRPr lang="en-GB" b="0" i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5pPr>
          </a:lstStyle>
          <a:p>
            <a:pPr marL="0" lvl="0" indent="0" defTabSz="914400" eaLnBrk="1" fontAlgn="auto" latinLnBrk="0" hangingPunct="1">
              <a:spcAft>
                <a:spcPts val="0"/>
              </a:spcAft>
              <a:buFont typeface="Arial"/>
              <a:buNone/>
            </a:pPr>
            <a:r>
              <a:rPr lang="en-US" dirty="0"/>
              <a:t>Date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197007EE-9637-E447-828D-23DDB7D355A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2800" y="2249254"/>
            <a:ext cx="5040000" cy="2746491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txBody>
          <a:bodyPr lIns="360000" tIns="360000" rIns="360000" bIns="360000" anchor="t" anchorCtr="0"/>
          <a:lstStyle>
            <a:lvl1pPr>
              <a:defRPr lang="en-US" i="0" spc="0" baseline="0" smtClean="0">
                <a:solidFill>
                  <a:srgbClr val="FFFFFF"/>
                </a:solidFill>
                <a:ea typeface="Muli Black" charset="0"/>
              </a:defRPr>
            </a:lvl1pPr>
            <a:lvl2pPr>
              <a:defRPr lang="en-US" sz="1800" i="0" cap="all" spc="600" baseline="0" smtClean="0">
                <a:latin typeface="Muli Black" charset="0"/>
                <a:ea typeface="Muli Black" charset="0"/>
                <a:cs typeface="Muli Black" charset="0"/>
              </a:defRPr>
            </a:lvl2pPr>
            <a:lvl3pPr>
              <a:defRPr lang="en-US" b="0" i="0" cap="all" spc="400" baseline="0" smtClean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3pPr>
            <a:lvl4pPr>
              <a:defRPr lang="en-US" i="0" spc="100" baseline="0" smtClean="0">
                <a:latin typeface="Muli ExtraBold" charset="0"/>
                <a:ea typeface="Muli ExtraBold" charset="0"/>
                <a:cs typeface="Muli ExtraBold" charset="0"/>
              </a:defRPr>
            </a:lvl4pPr>
            <a:lvl5pPr>
              <a:defRPr lang="en-GB" b="0" i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5pPr>
          </a:lstStyle>
          <a:p>
            <a:pPr marL="0" lvl="0" indent="0" defTabSz="914400" eaLnBrk="1" fontAlgn="auto" latinLnBrk="0" hangingPunct="1">
              <a:spcAft>
                <a:spcPts val="0"/>
              </a:spcAft>
              <a:buFont typeface="Arial"/>
              <a:buNone/>
            </a:pPr>
            <a:r>
              <a:rPr lang="en-US" dirty="0"/>
              <a:t>Presentation Title</a:t>
            </a:r>
          </a:p>
          <a:p>
            <a:pPr marL="0" lvl="0" indent="0" defTabSz="914400" eaLnBrk="1" fontAlgn="auto" latinLnBrk="0" hangingPunct="1">
              <a:spcAft>
                <a:spcPts val="0"/>
              </a:spcAft>
              <a:buFont typeface="Arial"/>
              <a:buNone/>
            </a:pP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C7B58C5-4D30-6B40-B743-06ECB3413E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2800" y="4995745"/>
            <a:ext cx="5040000" cy="871082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txBody>
          <a:bodyPr vert="horz" lIns="360000" tIns="360000" rIns="360000" bIns="251999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200" b="0" i="0" spc="0" baseline="0">
                <a:solidFill>
                  <a:schemeClr val="bg1"/>
                </a:solidFill>
                <a:ea typeface="Muli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Presentation to Name</a:t>
            </a:r>
            <a:br>
              <a:rPr lang="en-US" dirty="0"/>
            </a:br>
            <a:r>
              <a:rPr lang="en-US" dirty="0"/>
              <a:t>Presentation by Name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E26B89E-5177-574D-A52D-E393FBA92E46}"/>
              </a:ext>
            </a:extLst>
          </p:cNvPr>
          <p:cNvCxnSpPr>
            <a:cxnSpLocks/>
          </p:cNvCxnSpPr>
          <p:nvPr userDrawn="1"/>
        </p:nvCxnSpPr>
        <p:spPr>
          <a:xfrm flipH="1">
            <a:off x="812800" y="5866827"/>
            <a:ext cx="50400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7287E92-CF09-CD4F-B68C-02AF52672A4F}"/>
              </a:ext>
            </a:extLst>
          </p:cNvPr>
          <p:cNvGrpSpPr/>
          <p:nvPr userDrawn="1"/>
        </p:nvGrpSpPr>
        <p:grpSpPr>
          <a:xfrm>
            <a:off x="11342637" y="6311900"/>
            <a:ext cx="511200" cy="546100"/>
            <a:chOff x="11362001" y="6311900"/>
            <a:chExt cx="509363" cy="5461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FB5D883-BCAF-5E4E-B5BD-AF5E23BDFABD}"/>
                </a:ext>
              </a:extLst>
            </p:cNvPr>
            <p:cNvSpPr/>
            <p:nvPr userDrawn="1"/>
          </p:nvSpPr>
          <p:spPr>
            <a:xfrm>
              <a:off x="11364682" y="6311900"/>
              <a:ext cx="504000" cy="546100"/>
            </a:xfrm>
            <a:prstGeom prst="rect">
              <a:avLst/>
            </a:prstGeom>
            <a:solidFill>
              <a:srgbClr val="374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0A73DC5-954D-7C49-8485-141E76731A79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362001" y="6331925"/>
              <a:ext cx="509363" cy="0"/>
            </a:xfrm>
            <a:prstGeom prst="line">
              <a:avLst/>
            </a:prstGeom>
            <a:ln w="63500">
              <a:solidFill>
                <a:srgbClr val="FFD6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BDC725AE-3D6C-AD4B-B0CC-CE7A2C73D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414193"/>
            <a:ext cx="488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defTabSz="914354" eaLnBrk="1" fontAlgn="auto" hangingPunct="1">
              <a:spcBef>
                <a:spcPts val="0"/>
              </a:spcBef>
              <a:spcAft>
                <a:spcPts val="0"/>
              </a:spcAft>
              <a:defRPr sz="900" b="0" i="0" cap="all" spc="0" baseline="0" smtClean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A7C5A0-9E4E-C640-802C-0B1D45E954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F2E002-37D3-0C42-8903-58967DF9822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800" y="6362002"/>
            <a:ext cx="2771775" cy="365818"/>
          </a:xfrm>
          <a:prstGeom prst="rect">
            <a:avLst/>
          </a:prstGeom>
        </p:spPr>
        <p:txBody>
          <a:bodyPr anchor="ctr"/>
          <a:lstStyle>
            <a:lvl1pPr algn="l" defTabSz="914354" rtl="0" eaLnBrk="1" fontAlgn="auto" hangingPunct="1">
              <a:spcBef>
                <a:spcPts val="0"/>
              </a:spcBef>
              <a:spcAft>
                <a:spcPts val="0"/>
              </a:spcAft>
              <a:defRPr lang="en-US" sz="600" b="0" i="0" kern="1200" cap="none" spc="0" baseline="0" dirty="0">
                <a:solidFill>
                  <a:srgbClr val="36424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600">
                <a:solidFill>
                  <a:srgbClr val="36424A"/>
                </a:solidFill>
              </a:defRPr>
            </a:lvl2pPr>
            <a:lvl3pPr>
              <a:defRPr sz="600">
                <a:solidFill>
                  <a:srgbClr val="36424A"/>
                </a:solidFill>
              </a:defRPr>
            </a:lvl3pPr>
            <a:lvl4pPr>
              <a:defRPr sz="600">
                <a:solidFill>
                  <a:srgbClr val="36424A"/>
                </a:solidFill>
              </a:defRPr>
            </a:lvl4pPr>
            <a:lvl5pPr>
              <a:defRPr sz="600">
                <a:solidFill>
                  <a:srgbClr val="36424A"/>
                </a:solidFill>
              </a:defRPr>
            </a:lvl5pPr>
          </a:lstStyle>
          <a:p>
            <a:pPr lvl="0"/>
            <a:r>
              <a:rPr lang="en-US" dirty="0"/>
              <a:t>Private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799286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BAE9DF-D8CD-4E4C-95BA-45D862B6AFF0}"/>
              </a:ext>
            </a:extLst>
          </p:cNvPr>
          <p:cNvSpPr/>
          <p:nvPr userDrawn="1"/>
        </p:nvSpPr>
        <p:spPr>
          <a:xfrm>
            <a:off x="0" y="0"/>
            <a:ext cx="4270375" cy="6858000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>
              <a:latin typeface="Muli Regular" charset="0"/>
            </a:endParaRP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9DBF5B03-4BC3-2E4F-B11E-AE09E814A5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53800" y="6414193"/>
            <a:ext cx="48887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C6B722-1F5E-A64D-9E1C-A22FABDF3E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F4A3F3-4A8E-9341-86B8-55E69A19EA9A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840634"/>
            <a:ext cx="4270375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70DC9F-68B7-CE4B-B49A-1CE9CDB836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3625BD-5CC6-494E-9B3D-1899D1059F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2655"/>
          <a:stretch/>
        </p:blipFill>
        <p:spPr>
          <a:xfrm>
            <a:off x="125336" y="133310"/>
            <a:ext cx="378600" cy="4407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6F5FC9-FB00-7A47-9448-29009B273B52}"/>
              </a:ext>
            </a:extLst>
          </p:cNvPr>
          <p:cNvSpPr/>
          <p:nvPr userDrawn="1"/>
        </p:nvSpPr>
        <p:spPr>
          <a:xfrm>
            <a:off x="4747846" y="900321"/>
            <a:ext cx="5328139" cy="635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FA297C-CE7D-A94F-835F-8F3F6D6DC6D5}"/>
              </a:ext>
            </a:extLst>
          </p:cNvPr>
          <p:cNvSpPr txBox="1"/>
          <p:nvPr userDrawn="1"/>
        </p:nvSpPr>
        <p:spPr>
          <a:xfrm>
            <a:off x="4834224" y="1017862"/>
            <a:ext cx="41087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dirty="0">
                <a:solidFill>
                  <a:srgbClr val="8484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13DF1-75CC-7C4E-AED2-D98CD7537956}"/>
              </a:ext>
            </a:extLst>
          </p:cNvPr>
          <p:cNvCxnSpPr>
            <a:cxnSpLocks/>
          </p:cNvCxnSpPr>
          <p:nvPr userDrawn="1"/>
        </p:nvCxnSpPr>
        <p:spPr>
          <a:xfrm flipV="1">
            <a:off x="4747846" y="1535514"/>
            <a:ext cx="5328139" cy="1"/>
          </a:xfrm>
          <a:prstGeom prst="line">
            <a:avLst/>
          </a:prstGeom>
          <a:ln w="66675">
            <a:solidFill>
              <a:srgbClr val="C3C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2658312-FE4E-8C4E-ACDA-334B48B5422E}"/>
              </a:ext>
            </a:extLst>
          </p:cNvPr>
          <p:cNvSpPr txBox="1"/>
          <p:nvPr userDrawn="1"/>
        </p:nvSpPr>
        <p:spPr>
          <a:xfrm>
            <a:off x="8891257" y="896334"/>
            <a:ext cx="1061636" cy="63519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dirty="0">
                <a:solidFill>
                  <a:srgbClr val="C3C6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44A048-5312-6E4B-9507-6EA6E72E7EEB}"/>
              </a:ext>
            </a:extLst>
          </p:cNvPr>
          <p:cNvSpPr/>
          <p:nvPr userDrawn="1"/>
        </p:nvSpPr>
        <p:spPr>
          <a:xfrm>
            <a:off x="4747846" y="1709213"/>
            <a:ext cx="5328139" cy="635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C15383-822C-4244-90D1-41941A0882A8}"/>
              </a:ext>
            </a:extLst>
          </p:cNvPr>
          <p:cNvSpPr txBox="1"/>
          <p:nvPr userDrawn="1"/>
        </p:nvSpPr>
        <p:spPr>
          <a:xfrm>
            <a:off x="4834224" y="1826754"/>
            <a:ext cx="41087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dirty="0">
                <a:solidFill>
                  <a:srgbClr val="8484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FB2AF6-F095-B44C-9F38-CCE1C04CF3D9}"/>
              </a:ext>
            </a:extLst>
          </p:cNvPr>
          <p:cNvCxnSpPr>
            <a:cxnSpLocks/>
          </p:cNvCxnSpPr>
          <p:nvPr userDrawn="1"/>
        </p:nvCxnSpPr>
        <p:spPr>
          <a:xfrm flipV="1">
            <a:off x="4747846" y="2344406"/>
            <a:ext cx="5328139" cy="1"/>
          </a:xfrm>
          <a:prstGeom prst="line">
            <a:avLst/>
          </a:prstGeom>
          <a:ln w="66675">
            <a:solidFill>
              <a:srgbClr val="C3C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D01DDCC-553F-0842-8A3A-4B2A25C35CEF}"/>
              </a:ext>
            </a:extLst>
          </p:cNvPr>
          <p:cNvSpPr txBox="1"/>
          <p:nvPr userDrawn="1"/>
        </p:nvSpPr>
        <p:spPr>
          <a:xfrm>
            <a:off x="8891257" y="1705226"/>
            <a:ext cx="1061636" cy="63519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dirty="0">
                <a:solidFill>
                  <a:srgbClr val="C3C6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1C3D59-6EE4-4840-9DCC-C84B51C85959}"/>
              </a:ext>
            </a:extLst>
          </p:cNvPr>
          <p:cNvSpPr/>
          <p:nvPr userDrawn="1"/>
        </p:nvSpPr>
        <p:spPr>
          <a:xfrm>
            <a:off x="4747846" y="2516255"/>
            <a:ext cx="5328139" cy="635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808522-4C09-A243-983B-943FBB2EE60E}"/>
              </a:ext>
            </a:extLst>
          </p:cNvPr>
          <p:cNvSpPr txBox="1"/>
          <p:nvPr userDrawn="1"/>
        </p:nvSpPr>
        <p:spPr>
          <a:xfrm>
            <a:off x="4834224" y="2633796"/>
            <a:ext cx="41087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dirty="0">
                <a:solidFill>
                  <a:srgbClr val="8484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0CF1F4-B606-0948-B124-04145F0B963C}"/>
              </a:ext>
            </a:extLst>
          </p:cNvPr>
          <p:cNvCxnSpPr>
            <a:cxnSpLocks/>
          </p:cNvCxnSpPr>
          <p:nvPr userDrawn="1"/>
        </p:nvCxnSpPr>
        <p:spPr>
          <a:xfrm flipV="1">
            <a:off x="4747846" y="3151448"/>
            <a:ext cx="5328139" cy="1"/>
          </a:xfrm>
          <a:prstGeom prst="line">
            <a:avLst/>
          </a:prstGeom>
          <a:ln w="66675">
            <a:solidFill>
              <a:srgbClr val="C3C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30BA4FA-F8BE-6B44-AB7A-017CF9E02718}"/>
              </a:ext>
            </a:extLst>
          </p:cNvPr>
          <p:cNvSpPr txBox="1"/>
          <p:nvPr userDrawn="1"/>
        </p:nvSpPr>
        <p:spPr>
          <a:xfrm>
            <a:off x="8891257" y="2512268"/>
            <a:ext cx="1061636" cy="63519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dirty="0">
                <a:solidFill>
                  <a:srgbClr val="C3C6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5693870-0FF5-1F45-BE7B-942888EF9AD6}"/>
              </a:ext>
            </a:extLst>
          </p:cNvPr>
          <p:cNvSpPr/>
          <p:nvPr userDrawn="1"/>
        </p:nvSpPr>
        <p:spPr>
          <a:xfrm>
            <a:off x="4747846" y="3327320"/>
            <a:ext cx="5328139" cy="635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EA4B38-BAB0-0641-8C61-DFDC2E8C7DAE}"/>
              </a:ext>
            </a:extLst>
          </p:cNvPr>
          <p:cNvSpPr txBox="1"/>
          <p:nvPr userDrawn="1"/>
        </p:nvSpPr>
        <p:spPr>
          <a:xfrm>
            <a:off x="4834224" y="3444861"/>
            <a:ext cx="41087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dirty="0">
                <a:solidFill>
                  <a:srgbClr val="8484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C5F5656-A7A9-6E4E-A7E9-7E411FC12BA9}"/>
              </a:ext>
            </a:extLst>
          </p:cNvPr>
          <p:cNvCxnSpPr>
            <a:cxnSpLocks/>
          </p:cNvCxnSpPr>
          <p:nvPr userDrawn="1"/>
        </p:nvCxnSpPr>
        <p:spPr>
          <a:xfrm flipV="1">
            <a:off x="4747846" y="3962513"/>
            <a:ext cx="5328139" cy="1"/>
          </a:xfrm>
          <a:prstGeom prst="line">
            <a:avLst/>
          </a:prstGeom>
          <a:ln w="66675">
            <a:solidFill>
              <a:srgbClr val="C3C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F216F76-467D-6747-AFCB-724793BF30C7}"/>
              </a:ext>
            </a:extLst>
          </p:cNvPr>
          <p:cNvSpPr txBox="1"/>
          <p:nvPr userDrawn="1"/>
        </p:nvSpPr>
        <p:spPr>
          <a:xfrm>
            <a:off x="8891257" y="3323333"/>
            <a:ext cx="1061636" cy="63519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dirty="0">
                <a:solidFill>
                  <a:srgbClr val="C3C6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52966D5-B963-1042-80F3-41E34541CAD5}"/>
              </a:ext>
            </a:extLst>
          </p:cNvPr>
          <p:cNvSpPr/>
          <p:nvPr userDrawn="1"/>
        </p:nvSpPr>
        <p:spPr>
          <a:xfrm>
            <a:off x="4747846" y="4146820"/>
            <a:ext cx="5328139" cy="635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C5AA4A-93EC-5545-9A16-5FE7B937733D}"/>
              </a:ext>
            </a:extLst>
          </p:cNvPr>
          <p:cNvSpPr txBox="1"/>
          <p:nvPr userDrawn="1"/>
        </p:nvSpPr>
        <p:spPr>
          <a:xfrm>
            <a:off x="4834224" y="4264361"/>
            <a:ext cx="41087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dirty="0">
                <a:solidFill>
                  <a:srgbClr val="8484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21CF28-DEAF-5343-B2CA-228E4E598EF9}"/>
              </a:ext>
            </a:extLst>
          </p:cNvPr>
          <p:cNvCxnSpPr>
            <a:cxnSpLocks/>
          </p:cNvCxnSpPr>
          <p:nvPr userDrawn="1"/>
        </p:nvCxnSpPr>
        <p:spPr>
          <a:xfrm flipV="1">
            <a:off x="4747846" y="4782013"/>
            <a:ext cx="5328139" cy="1"/>
          </a:xfrm>
          <a:prstGeom prst="line">
            <a:avLst/>
          </a:prstGeom>
          <a:ln w="66675">
            <a:solidFill>
              <a:srgbClr val="C3C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B98297A-06EC-D547-B245-0C32EF42B631}"/>
              </a:ext>
            </a:extLst>
          </p:cNvPr>
          <p:cNvSpPr txBox="1"/>
          <p:nvPr userDrawn="1"/>
        </p:nvSpPr>
        <p:spPr>
          <a:xfrm>
            <a:off x="8891257" y="4142833"/>
            <a:ext cx="1061636" cy="63519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dirty="0">
                <a:solidFill>
                  <a:srgbClr val="C3C6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6811CE-9C48-6844-BE7D-C0D1DF07CA19}"/>
              </a:ext>
            </a:extLst>
          </p:cNvPr>
          <p:cNvSpPr/>
          <p:nvPr userDrawn="1"/>
        </p:nvSpPr>
        <p:spPr>
          <a:xfrm>
            <a:off x="4747846" y="4962331"/>
            <a:ext cx="5328139" cy="635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2CA9522-76BC-534E-96BD-30EB030389BE}"/>
              </a:ext>
            </a:extLst>
          </p:cNvPr>
          <p:cNvSpPr txBox="1"/>
          <p:nvPr userDrawn="1"/>
        </p:nvSpPr>
        <p:spPr>
          <a:xfrm>
            <a:off x="4834224" y="5079872"/>
            <a:ext cx="41087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dirty="0">
                <a:solidFill>
                  <a:srgbClr val="8484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C5788EF-41D5-3642-9E93-9523DEAC5A9D}"/>
              </a:ext>
            </a:extLst>
          </p:cNvPr>
          <p:cNvCxnSpPr>
            <a:cxnSpLocks/>
          </p:cNvCxnSpPr>
          <p:nvPr userDrawn="1"/>
        </p:nvCxnSpPr>
        <p:spPr>
          <a:xfrm flipV="1">
            <a:off x="4747846" y="5597524"/>
            <a:ext cx="5328139" cy="1"/>
          </a:xfrm>
          <a:prstGeom prst="line">
            <a:avLst/>
          </a:prstGeom>
          <a:ln w="66675">
            <a:solidFill>
              <a:srgbClr val="C3C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9FC9211-0C64-6E49-8BEB-76351A4DA7D6}"/>
              </a:ext>
            </a:extLst>
          </p:cNvPr>
          <p:cNvSpPr txBox="1"/>
          <p:nvPr userDrawn="1"/>
        </p:nvSpPr>
        <p:spPr>
          <a:xfrm>
            <a:off x="8891257" y="4958344"/>
            <a:ext cx="1061636" cy="63519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dirty="0">
                <a:solidFill>
                  <a:srgbClr val="C3C6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9BA0E98A-4AF7-974A-B89C-17207C0EF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74034"/>
            <a:ext cx="3022600" cy="4985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lang="en-US" i="0" spc="0" baseline="0" smtClean="0">
                <a:solidFill>
                  <a:srgbClr val="FFFFFF"/>
                </a:solidFill>
                <a:ea typeface="Muli Black" charset="0"/>
              </a:defRPr>
            </a:lvl1pPr>
            <a:lvl2pPr>
              <a:defRPr lang="en-US" sz="1800" i="0" cap="all" spc="600" baseline="0" smtClean="0">
                <a:latin typeface="Muli Black" charset="0"/>
                <a:ea typeface="Muli Black" charset="0"/>
                <a:cs typeface="Muli Black" charset="0"/>
              </a:defRPr>
            </a:lvl2pPr>
            <a:lvl3pPr>
              <a:defRPr lang="en-US" b="0" i="0" cap="all" spc="400" baseline="0" smtClean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3pPr>
            <a:lvl4pPr>
              <a:defRPr lang="en-US" i="0" spc="100" baseline="0" smtClean="0">
                <a:latin typeface="Muli ExtraBold" charset="0"/>
                <a:ea typeface="Muli ExtraBold" charset="0"/>
                <a:cs typeface="Muli ExtraBold" charset="0"/>
              </a:defRPr>
            </a:lvl4pPr>
            <a:lvl5pPr>
              <a:defRPr lang="en-GB" b="0" i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5pPr>
          </a:lstStyle>
          <a:p>
            <a:pPr marL="0" lvl="0" indent="0" defTabSz="914400" eaLnBrk="1" fontAlgn="auto" latinLnBrk="0" hangingPunct="1">
              <a:spcAft>
                <a:spcPts val="0"/>
              </a:spcAft>
              <a:buFont typeface="Arial"/>
              <a:buNone/>
            </a:pPr>
            <a:r>
              <a:rPr lang="en-US" dirty="0"/>
              <a:t>Agenda</a:t>
            </a:r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4472DB3F-6BF2-904C-BC67-892C696B86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9814" y="1023374"/>
            <a:ext cx="4399946" cy="400050"/>
          </a:xfrm>
          <a:prstGeom prst="rect">
            <a:avLst/>
          </a:prstGeom>
        </p:spPr>
        <p:txBody>
          <a:bodyPr anchor="ctr"/>
          <a:lstStyle>
            <a:lvl1pPr>
              <a:defRPr lang="en-GB" sz="2000" b="0" kern="1200" spc="0" dirty="0">
                <a:solidFill>
                  <a:srgbClr val="84848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Item</a:t>
            </a:r>
            <a:endParaRPr lang="en-GB" dirty="0"/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4AD9D50C-6C5C-D340-A066-913907CF1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9814" y="1836727"/>
            <a:ext cx="4399946" cy="400050"/>
          </a:xfrm>
          <a:prstGeom prst="rect">
            <a:avLst/>
          </a:prstGeom>
        </p:spPr>
        <p:txBody>
          <a:bodyPr anchor="ctr"/>
          <a:lstStyle>
            <a:lvl1pPr>
              <a:defRPr lang="en-US" sz="2000" b="0" kern="1200" spc="0" smtClean="0">
                <a:solidFill>
                  <a:srgbClr val="84848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Item</a:t>
            </a:r>
            <a:endParaRPr lang="en-GB" dirty="0"/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B54AC9E1-C2AD-A546-9364-652104528B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09814" y="2646556"/>
            <a:ext cx="4399946" cy="400050"/>
          </a:xfrm>
          <a:prstGeom prst="rect">
            <a:avLst/>
          </a:prstGeom>
        </p:spPr>
        <p:txBody>
          <a:bodyPr anchor="ctr"/>
          <a:lstStyle>
            <a:lvl1pPr>
              <a:defRPr lang="en-US" sz="2000" b="0" kern="1200" spc="0" smtClean="0">
                <a:solidFill>
                  <a:srgbClr val="84848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Item</a:t>
            </a:r>
            <a:endParaRPr lang="en-GB" dirty="0"/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8B8E6CF8-7530-1749-A123-86416BF7C9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09814" y="3452596"/>
            <a:ext cx="4399946" cy="400050"/>
          </a:xfrm>
          <a:prstGeom prst="rect">
            <a:avLst/>
          </a:prstGeom>
        </p:spPr>
        <p:txBody>
          <a:bodyPr anchor="ctr"/>
          <a:lstStyle>
            <a:lvl1pPr>
              <a:defRPr lang="en-US" sz="2000" b="0" kern="1200" spc="0" smtClean="0">
                <a:solidFill>
                  <a:srgbClr val="84848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Item</a:t>
            </a:r>
            <a:endParaRPr lang="en-GB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97923217-26E5-834D-8E9D-61EEC773782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09814" y="4284796"/>
            <a:ext cx="4399946" cy="400050"/>
          </a:xfrm>
          <a:prstGeom prst="rect">
            <a:avLst/>
          </a:prstGeom>
        </p:spPr>
        <p:txBody>
          <a:bodyPr anchor="ctr"/>
          <a:lstStyle>
            <a:lvl1pPr>
              <a:defRPr lang="en-US" sz="2000" b="0" kern="1200" spc="0" smtClean="0">
                <a:solidFill>
                  <a:srgbClr val="84848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Item</a:t>
            </a:r>
            <a:endParaRPr lang="en-GB" dirty="0"/>
          </a:p>
        </p:txBody>
      </p:sp>
      <p:sp>
        <p:nvSpPr>
          <p:cNvPr id="42" name="Text Placeholder 36">
            <a:extLst>
              <a:ext uri="{FF2B5EF4-FFF2-40B4-BE49-F238E27FC236}">
                <a16:creationId xmlns:a16="http://schemas.microsoft.com/office/drawing/2014/main" id="{B5C1326A-428D-9247-92FD-A207653E72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09813" y="5088615"/>
            <a:ext cx="4399946" cy="400050"/>
          </a:xfrm>
          <a:prstGeom prst="rect">
            <a:avLst/>
          </a:prstGeom>
        </p:spPr>
        <p:txBody>
          <a:bodyPr anchor="ctr"/>
          <a:lstStyle>
            <a:lvl1pPr>
              <a:defRPr lang="en-US" sz="2000" b="0" kern="1200" spc="0" smtClean="0">
                <a:solidFill>
                  <a:srgbClr val="84848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Item</a:t>
            </a:r>
            <a:endParaRPr lang="en-GB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AE6729A-2F69-7E41-8274-B110750E36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r="73115" b="-694"/>
          <a:stretch/>
        </p:blipFill>
        <p:spPr>
          <a:xfrm>
            <a:off x="125336" y="134661"/>
            <a:ext cx="369964" cy="44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9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E4AB0-41DB-FC48-A192-5FC0CC5A4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100" y="6414193"/>
            <a:ext cx="4699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DD176B3-E3D4-D744-B719-754AFDE4A8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©Archer 2020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6ACE3CB-8360-4C04-B09B-5EF977C26830}"/>
              </a:ext>
            </a:extLst>
          </p:cNvPr>
          <p:cNvCxnSpPr/>
          <p:nvPr userDrawn="1"/>
        </p:nvCxnSpPr>
        <p:spPr>
          <a:xfrm flipH="1">
            <a:off x="838200" y="528638"/>
            <a:ext cx="360363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47B8C45-5DE8-1B48-8DDE-1565984815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7198" y="664412"/>
            <a:ext cx="10410142" cy="277266"/>
          </a:xfrm>
          <a:prstGeom prst="rect">
            <a:avLst/>
          </a:prstGeom>
        </p:spPr>
        <p:txBody>
          <a:bodyPr lIns="0"/>
          <a:lstStyle>
            <a:lvl1pPr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EYEBROW HEADLINE</a:t>
            </a:r>
            <a:endParaRPr lang="en-GB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BA244AC0-A08A-E54E-991F-71E9541CD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198" y="1008109"/>
            <a:ext cx="10410142" cy="541511"/>
          </a:xfrm>
          <a:prstGeom prst="rect">
            <a:avLst/>
          </a:prstGeom>
        </p:spPr>
        <p:txBody>
          <a:bodyPr lIns="0"/>
          <a:lstStyle>
            <a:lvl1pPr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Plain text slide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ADE85A1-331A-8140-8210-99E7E71989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198" y="1800178"/>
            <a:ext cx="10399713" cy="4049713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0" spc="0">
                <a:solidFill>
                  <a:srgbClr val="36424A"/>
                </a:solidFill>
                <a:latin typeface="+mn-lt"/>
              </a:defRPr>
            </a:lvl1pPr>
            <a:lvl2pPr marL="722313" indent="-354013">
              <a:buFont typeface="Arial" panose="020B0604020202020204" pitchFamily="34" charset="0"/>
              <a:buChar char="•"/>
              <a:tabLst/>
              <a:defRPr sz="16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4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1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43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786683-7A01-E34A-A7A2-53371E3E7AF3}"/>
              </a:ext>
            </a:extLst>
          </p:cNvPr>
          <p:cNvSpPr/>
          <p:nvPr userDrawn="1"/>
        </p:nvSpPr>
        <p:spPr>
          <a:xfrm flipH="1">
            <a:off x="5903211" y="1110509"/>
            <a:ext cx="3144267" cy="5747491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>
              <a:solidFill>
                <a:srgbClr val="FFFFFF"/>
              </a:solidFill>
              <a:latin typeface="Muli Regular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BD20B0-68E3-6740-8CA6-BF46D1320EA1}"/>
              </a:ext>
            </a:extLst>
          </p:cNvPr>
          <p:cNvSpPr/>
          <p:nvPr userDrawn="1"/>
        </p:nvSpPr>
        <p:spPr>
          <a:xfrm flipH="1">
            <a:off x="9047478" y="0"/>
            <a:ext cx="3144521" cy="6071010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>
              <a:solidFill>
                <a:srgbClr val="FFFFFF"/>
              </a:solidFill>
              <a:latin typeface="Muli Regular" charset="0"/>
            </a:endParaRPr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25"/>
          </p:nvPr>
        </p:nvSpPr>
        <p:spPr>
          <a:xfrm>
            <a:off x="5902956" y="2016398"/>
            <a:ext cx="3144267" cy="349006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lIns="360000" tIns="360000" rIns="360000" bIns="360000"/>
          <a:lstStyle>
            <a:lvl1pPr algn="ctr">
              <a:defRPr sz="1001" b="0" i="0" cap="none" spc="0" baseline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6"/>
          </p:nvPr>
        </p:nvSpPr>
        <p:spPr>
          <a:xfrm>
            <a:off x="9047733" y="1576050"/>
            <a:ext cx="3144267" cy="349006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lIns="360000" tIns="360000" rIns="360000" bIns="360000"/>
          <a:lstStyle>
            <a:lvl1pPr algn="ctr">
              <a:defRPr sz="1001" b="0" i="0" cap="none" spc="0" baseline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04ED6F-C486-5044-B53D-02321545373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©Archer 2020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527374-C1D0-1D4B-8FE7-B9E1E66EF890}"/>
              </a:ext>
            </a:extLst>
          </p:cNvPr>
          <p:cNvCxnSpPr>
            <a:cxnSpLocks/>
          </p:cNvCxnSpPr>
          <p:nvPr userDrawn="1"/>
        </p:nvCxnSpPr>
        <p:spPr>
          <a:xfrm flipH="1">
            <a:off x="5903210" y="5506463"/>
            <a:ext cx="3144267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B2C0B2F-B273-C449-8994-D5AB61CF3671}"/>
              </a:ext>
            </a:extLst>
          </p:cNvPr>
          <p:cNvCxnSpPr>
            <a:cxnSpLocks/>
          </p:cNvCxnSpPr>
          <p:nvPr userDrawn="1"/>
        </p:nvCxnSpPr>
        <p:spPr>
          <a:xfrm flipH="1">
            <a:off x="9047479" y="5075895"/>
            <a:ext cx="3144521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6BA4C22-A304-A446-B68A-9E252A2D3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100" y="6414193"/>
            <a:ext cx="49251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57F1C2-8E9A-6F46-AC99-F854996D2295}"/>
              </a:ext>
            </a:extLst>
          </p:cNvPr>
          <p:cNvCxnSpPr/>
          <p:nvPr userDrawn="1"/>
        </p:nvCxnSpPr>
        <p:spPr>
          <a:xfrm flipH="1">
            <a:off x="838200" y="528638"/>
            <a:ext cx="360363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78BD933F-EF13-CF4A-9859-73593A499A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7198" y="673100"/>
            <a:ext cx="4773502" cy="268577"/>
          </a:xfrm>
          <a:prstGeom prst="rect">
            <a:avLst/>
          </a:prstGeom>
        </p:spPr>
        <p:txBody>
          <a:bodyPr lIns="0"/>
          <a:lstStyle>
            <a:lvl1pPr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EYEBROW HEADLINE</a:t>
            </a:r>
            <a:endParaRPr lang="en-GB" dirty="0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76432259-5E9A-EC42-AD77-5725BCF4B0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198" y="1011431"/>
            <a:ext cx="4773502" cy="524541"/>
          </a:xfrm>
          <a:prstGeom prst="rect">
            <a:avLst/>
          </a:prstGeom>
        </p:spPr>
        <p:txBody>
          <a:bodyPr lIns="0"/>
          <a:lstStyle>
            <a:lvl1pPr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Two image slide</a:t>
            </a:r>
            <a:endParaRPr lang="en-GB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81E3F981-F945-FE43-B1E4-2807A27039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199" y="1800178"/>
            <a:ext cx="4773502" cy="4049713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0" spc="0">
                <a:solidFill>
                  <a:srgbClr val="36424A"/>
                </a:solidFill>
                <a:latin typeface="+mn-lt"/>
              </a:defRPr>
            </a:lvl1pPr>
            <a:lvl2pPr marL="722313" indent="-354013">
              <a:buFont typeface="Arial" panose="020B0604020202020204" pitchFamily="34" charset="0"/>
              <a:buChar char="•"/>
              <a:tabLst/>
              <a:defRPr sz="16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4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1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9FA05E55-2B8B-F843-8B71-3BB755E3A51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047225" y="-10182"/>
            <a:ext cx="3144775" cy="1596013"/>
          </a:xfrm>
          <a:prstGeom prst="rect">
            <a:avLst/>
          </a:prstGeom>
        </p:spPr>
        <p:txBody>
          <a:bodyPr anchor="ctr"/>
          <a:lstStyle>
            <a:lvl1pPr marL="234950" indent="-234950" algn="l">
              <a:buFont typeface="Arial" panose="020B0604020202020204" pitchFamily="34" charset="0"/>
              <a:buChar char="•"/>
              <a:tabLst/>
              <a:defRPr sz="1400" b="0" spc="0">
                <a:solidFill>
                  <a:srgbClr val="FFFFFF"/>
                </a:solidFill>
                <a:latin typeface="+mn-lt"/>
              </a:defRPr>
            </a:lvl1pPr>
            <a:lvl2pPr marL="501650" indent="-266700" algn="l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FFFFFF"/>
                </a:solidFill>
              </a:defRPr>
            </a:lvl2pPr>
            <a:lvl3pPr marL="722313" indent="-220663" algn="l">
              <a:buFont typeface="Arial" panose="020B0604020202020204" pitchFamily="34" charset="0"/>
              <a:buChar char="•"/>
              <a:tabLst/>
              <a:defRPr sz="1050" b="0" spc="0">
                <a:solidFill>
                  <a:srgbClr val="FFFFFF"/>
                </a:solidFill>
              </a:defRPr>
            </a:lvl3pPr>
            <a:lvl4pPr marL="989013" indent="-222250">
              <a:buFont typeface="Arial" panose="020B0604020202020204" pitchFamily="34" charset="0"/>
              <a:buChar char="•"/>
              <a:tabLst/>
              <a:defRPr sz="1100" b="0" spc="0">
                <a:solidFill>
                  <a:schemeClr val="bg1"/>
                </a:solidFill>
              </a:defRPr>
            </a:lvl4pPr>
            <a:lvl5pPr marL="1209675" indent="-220663">
              <a:buFont typeface="Arial" panose="020B0604020202020204" pitchFamily="34" charset="0"/>
              <a:buChar char="•"/>
              <a:tabLst/>
              <a:defRPr sz="8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01E1D70E-B7FE-A646-814C-0775155D125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11988" y="5551217"/>
            <a:ext cx="3144775" cy="1306783"/>
          </a:xfrm>
          <a:prstGeom prst="rect">
            <a:avLst/>
          </a:prstGeom>
        </p:spPr>
        <p:txBody>
          <a:bodyPr anchor="ctr"/>
          <a:lstStyle>
            <a:lvl1pPr marL="234950" indent="-234950">
              <a:buFont typeface="Arial" panose="020B0604020202020204" pitchFamily="34" charset="0"/>
              <a:buChar char="•"/>
              <a:tabLst/>
              <a:defRPr sz="1400" b="0" spc="0">
                <a:solidFill>
                  <a:srgbClr val="FFFFFF"/>
                </a:solidFill>
                <a:latin typeface="+mn-lt"/>
              </a:defRPr>
            </a:lvl1pPr>
            <a:lvl2pPr marL="501650" indent="-2667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FFFFFF"/>
                </a:solidFill>
              </a:defRPr>
            </a:lvl2pPr>
            <a:lvl3pPr marL="722313" indent="-220663">
              <a:buFont typeface="Arial" panose="020B0604020202020204" pitchFamily="34" charset="0"/>
              <a:buChar char="•"/>
              <a:tabLst/>
              <a:defRPr sz="1050" b="0" spc="0">
                <a:solidFill>
                  <a:srgbClr val="FFFFFF"/>
                </a:solidFill>
              </a:defRPr>
            </a:lvl3pPr>
            <a:lvl4pPr marL="989013" indent="-222250">
              <a:buFont typeface="Arial" panose="020B0604020202020204" pitchFamily="34" charset="0"/>
              <a:buChar char="•"/>
              <a:tabLst/>
              <a:defRPr sz="1100" b="0" spc="0">
                <a:solidFill>
                  <a:schemeClr val="bg1"/>
                </a:solidFill>
              </a:defRPr>
            </a:lvl4pPr>
            <a:lvl5pPr marL="1209675" indent="-220663">
              <a:buFont typeface="Arial" panose="020B0604020202020204" pitchFamily="34" charset="0"/>
              <a:buChar char="•"/>
              <a:tabLst/>
              <a:defRPr sz="8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8FBD0CA6-F2B0-F04B-B7E5-F11F51F4A58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19736" y="1110509"/>
            <a:ext cx="2616454" cy="475322"/>
          </a:xfrm>
          <a:prstGeom prst="rect">
            <a:avLst/>
          </a:prstGeom>
        </p:spPr>
        <p:txBody>
          <a:bodyPr anchor="b"/>
          <a:lstStyle>
            <a:lvl1pPr algn="ctr">
              <a:defRPr sz="1600" b="1" spc="300">
                <a:solidFill>
                  <a:srgbClr val="FFFFFF"/>
                </a:solidFill>
                <a:latin typeface="+mj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2852F61-FFF6-D342-A0B5-17A6F5A4FB2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19736" y="1585831"/>
            <a:ext cx="2616454" cy="390953"/>
          </a:xfrm>
          <a:prstGeom prst="rect">
            <a:avLst/>
          </a:prstGeom>
        </p:spPr>
        <p:txBody>
          <a:bodyPr/>
          <a:lstStyle>
            <a:lvl1pPr algn="ctr">
              <a:defRPr sz="1600" b="0" spc="0">
                <a:solidFill>
                  <a:srgbClr val="FFFFFF"/>
                </a:solidFill>
                <a:latin typeface="+mn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E8D6DAFD-E6A5-7347-A0F7-C1FA3F8FCE0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316154" y="5149640"/>
            <a:ext cx="2616454" cy="475322"/>
          </a:xfrm>
          <a:prstGeom prst="rect">
            <a:avLst/>
          </a:prstGeom>
        </p:spPr>
        <p:txBody>
          <a:bodyPr anchor="b"/>
          <a:lstStyle>
            <a:lvl1pPr algn="ctr">
              <a:defRPr sz="1600" b="1" spc="300">
                <a:solidFill>
                  <a:srgbClr val="FFFFFF"/>
                </a:solidFill>
                <a:latin typeface="+mj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31D89EC1-C8D1-F44F-8AE0-C734E3FA051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6154" y="5624962"/>
            <a:ext cx="2616454" cy="390953"/>
          </a:xfrm>
          <a:prstGeom prst="rect">
            <a:avLst/>
          </a:prstGeom>
        </p:spPr>
        <p:txBody>
          <a:bodyPr/>
          <a:lstStyle>
            <a:lvl1pPr algn="ctr">
              <a:defRPr sz="1600" b="0" spc="0">
                <a:solidFill>
                  <a:srgbClr val="FFFFFF"/>
                </a:solidFill>
                <a:latin typeface="+mn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95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C6A2EED-6C8F-794F-ABB9-14FB991FB74D}"/>
              </a:ext>
            </a:extLst>
          </p:cNvPr>
          <p:cNvSpPr/>
          <p:nvPr userDrawn="1"/>
        </p:nvSpPr>
        <p:spPr>
          <a:xfrm flipH="1">
            <a:off x="4343400" y="0"/>
            <a:ext cx="2616200" cy="6184898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>
              <a:solidFill>
                <a:schemeClr val="bg2"/>
              </a:solidFill>
              <a:latin typeface="Muli Regular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786683-7A01-E34A-A7A2-53371E3E7AF3}"/>
              </a:ext>
            </a:extLst>
          </p:cNvPr>
          <p:cNvSpPr/>
          <p:nvPr userDrawn="1"/>
        </p:nvSpPr>
        <p:spPr>
          <a:xfrm flipH="1">
            <a:off x="6959600" y="1334129"/>
            <a:ext cx="2616200" cy="5523872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>
              <a:solidFill>
                <a:schemeClr val="bg2"/>
              </a:solidFill>
              <a:latin typeface="Muli Regular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BD20B0-68E3-6740-8CA6-BF46D1320EA1}"/>
              </a:ext>
            </a:extLst>
          </p:cNvPr>
          <p:cNvSpPr/>
          <p:nvPr userDrawn="1"/>
        </p:nvSpPr>
        <p:spPr>
          <a:xfrm flipH="1">
            <a:off x="9575800" y="0"/>
            <a:ext cx="2616200" cy="6184895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>
              <a:solidFill>
                <a:schemeClr val="bg2"/>
              </a:solidFill>
              <a:latin typeface="Muli Regular" charset="0"/>
            </a:endParaRPr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4342640" y="1576052"/>
            <a:ext cx="2616453" cy="2431436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lIns="360000" tIns="360000" rIns="360000" bIns="360000"/>
          <a:lstStyle>
            <a:lvl1pPr algn="ctr">
              <a:defRPr sz="1001" b="0" i="0" cap="none" spc="0" baseline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25"/>
          </p:nvPr>
        </p:nvSpPr>
        <p:spPr>
          <a:xfrm>
            <a:off x="6958080" y="2855882"/>
            <a:ext cx="2616453" cy="2431436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lIns="360000" tIns="360000" rIns="360000" bIns="360000"/>
          <a:lstStyle>
            <a:lvl1pPr algn="ctr">
              <a:defRPr sz="1001" b="0" i="0" cap="none" spc="0" baseline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6"/>
          </p:nvPr>
        </p:nvSpPr>
        <p:spPr>
          <a:xfrm>
            <a:off x="9575547" y="1576052"/>
            <a:ext cx="2616453" cy="2431436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lIns="360000" tIns="360000" rIns="360000" bIns="360000"/>
          <a:lstStyle>
            <a:lvl1pPr algn="ctr">
              <a:defRPr sz="1001" b="0" i="0" cap="none" spc="0" baseline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04ED6F-C486-5044-B53D-02321545373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©Archer 2020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4DC713-8529-9344-8B15-CE13641181F9}"/>
              </a:ext>
            </a:extLst>
          </p:cNvPr>
          <p:cNvCxnSpPr>
            <a:cxnSpLocks/>
          </p:cNvCxnSpPr>
          <p:nvPr userDrawn="1"/>
        </p:nvCxnSpPr>
        <p:spPr>
          <a:xfrm flipH="1">
            <a:off x="4341374" y="3997869"/>
            <a:ext cx="2616454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527374-C1D0-1D4B-8FE7-B9E1E66EF890}"/>
              </a:ext>
            </a:extLst>
          </p:cNvPr>
          <p:cNvCxnSpPr>
            <a:cxnSpLocks/>
          </p:cNvCxnSpPr>
          <p:nvPr userDrawn="1"/>
        </p:nvCxnSpPr>
        <p:spPr>
          <a:xfrm flipH="1">
            <a:off x="6957826" y="5287318"/>
            <a:ext cx="2616454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B2C0B2F-B273-C449-8994-D5AB61CF3671}"/>
              </a:ext>
            </a:extLst>
          </p:cNvPr>
          <p:cNvCxnSpPr>
            <a:cxnSpLocks/>
          </p:cNvCxnSpPr>
          <p:nvPr userDrawn="1"/>
        </p:nvCxnSpPr>
        <p:spPr>
          <a:xfrm flipH="1">
            <a:off x="9574280" y="4007488"/>
            <a:ext cx="2616454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6BA4C22-A304-A446-B68A-9E252A2D3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100" y="6414193"/>
            <a:ext cx="482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11C109-B740-5F48-A730-887C868850EC}"/>
              </a:ext>
            </a:extLst>
          </p:cNvPr>
          <p:cNvCxnSpPr/>
          <p:nvPr userDrawn="1"/>
        </p:nvCxnSpPr>
        <p:spPr>
          <a:xfrm flipH="1">
            <a:off x="838200" y="528638"/>
            <a:ext cx="360363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B749C9B-F51D-4040-9100-F6E73E8A03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7198" y="673100"/>
            <a:ext cx="3376501" cy="268577"/>
          </a:xfrm>
          <a:prstGeom prst="rect">
            <a:avLst/>
          </a:prstGeom>
        </p:spPr>
        <p:txBody>
          <a:bodyPr lIns="0"/>
          <a:lstStyle>
            <a:lvl1pPr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EYEBROW HEADLINE</a:t>
            </a:r>
            <a:endParaRPr lang="en-GB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31C27D18-276D-F74B-A944-F6AB30B22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198" y="1011431"/>
            <a:ext cx="3376501" cy="1177060"/>
          </a:xfrm>
          <a:prstGeom prst="rect">
            <a:avLst/>
          </a:prstGeom>
        </p:spPr>
        <p:txBody>
          <a:bodyPr lIns="0"/>
          <a:lstStyle>
            <a:lvl1pPr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Three image slide</a:t>
            </a:r>
            <a:endParaRPr lang="en-GB" dirty="0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6F2756BA-86B0-8C4F-A1D2-064877FEEF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7641" y="2364481"/>
            <a:ext cx="3396058" cy="382042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0" spc="0">
                <a:solidFill>
                  <a:srgbClr val="36424A"/>
                </a:solidFill>
                <a:latin typeface="+mn-lt"/>
              </a:defRPr>
            </a:lvl1pPr>
            <a:lvl2pPr marL="722313" indent="-354013">
              <a:buFont typeface="Arial" panose="020B0604020202020204" pitchFamily="34" charset="0"/>
              <a:buChar char="•"/>
              <a:tabLst/>
              <a:defRPr sz="16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4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1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8F8D4E6-839B-6648-A1CC-8CE33CD3E04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575546" y="147210"/>
            <a:ext cx="2616454" cy="821371"/>
          </a:xfrm>
          <a:prstGeom prst="rect">
            <a:avLst/>
          </a:prstGeom>
        </p:spPr>
        <p:txBody>
          <a:bodyPr anchor="b"/>
          <a:lstStyle>
            <a:lvl1pPr algn="ctr">
              <a:defRPr sz="1600" b="1" spc="300">
                <a:solidFill>
                  <a:schemeClr val="bg2"/>
                </a:solidFill>
                <a:latin typeface="+mj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0F3BE04C-FD75-A946-B66D-3105EE219F9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75546" y="978763"/>
            <a:ext cx="2616454" cy="544486"/>
          </a:xfrm>
          <a:prstGeom prst="rect">
            <a:avLst/>
          </a:prstGeom>
        </p:spPr>
        <p:txBody>
          <a:bodyPr/>
          <a:lstStyle>
            <a:lvl1pPr algn="ctr">
              <a:defRPr sz="1600" b="0" spc="0">
                <a:solidFill>
                  <a:schemeClr val="bg2"/>
                </a:solidFill>
                <a:latin typeface="+mn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4315C568-9FBF-074E-A9E6-9B1392EE84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42132" y="197994"/>
            <a:ext cx="2616454" cy="821371"/>
          </a:xfrm>
          <a:prstGeom prst="rect">
            <a:avLst/>
          </a:prstGeom>
        </p:spPr>
        <p:txBody>
          <a:bodyPr anchor="b"/>
          <a:lstStyle>
            <a:lvl1pPr algn="ctr">
              <a:defRPr sz="1600" b="1" spc="300">
                <a:solidFill>
                  <a:schemeClr val="bg2"/>
                </a:solidFill>
                <a:latin typeface="+mj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C4B865A7-A653-4E46-BD07-FD5444FC848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42132" y="1029547"/>
            <a:ext cx="2616454" cy="544486"/>
          </a:xfrm>
          <a:prstGeom prst="rect">
            <a:avLst/>
          </a:prstGeom>
        </p:spPr>
        <p:txBody>
          <a:bodyPr/>
          <a:lstStyle>
            <a:lvl1pPr algn="ctr">
              <a:defRPr sz="1600" b="0" spc="0">
                <a:solidFill>
                  <a:schemeClr val="bg2"/>
                </a:solidFill>
                <a:latin typeface="+mn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FED59C6-CA93-534F-8C35-39A70B5976B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57826" y="1452364"/>
            <a:ext cx="2606828" cy="821371"/>
          </a:xfrm>
          <a:prstGeom prst="rect">
            <a:avLst/>
          </a:prstGeom>
        </p:spPr>
        <p:txBody>
          <a:bodyPr anchor="b"/>
          <a:lstStyle>
            <a:lvl1pPr algn="ctr">
              <a:defRPr sz="1600" b="1" spc="300">
                <a:solidFill>
                  <a:schemeClr val="bg2"/>
                </a:solidFill>
                <a:latin typeface="+mj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EB7A787D-1281-9E4B-83F1-4B6D77DE66F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957826" y="2283917"/>
            <a:ext cx="2606828" cy="544486"/>
          </a:xfrm>
          <a:prstGeom prst="rect">
            <a:avLst/>
          </a:prstGeom>
        </p:spPr>
        <p:txBody>
          <a:bodyPr/>
          <a:lstStyle>
            <a:lvl1pPr algn="ctr">
              <a:defRPr sz="1600" b="0" spc="0">
                <a:solidFill>
                  <a:schemeClr val="bg2"/>
                </a:solidFill>
                <a:latin typeface="+mn-lt"/>
              </a:defRPr>
            </a:lvl1pPr>
            <a:lvl2pPr>
              <a:defRPr sz="1800" b="1" spc="300">
                <a:solidFill>
                  <a:srgbClr val="36424A"/>
                </a:solidFill>
                <a:latin typeface="+mj-lt"/>
              </a:defRPr>
            </a:lvl2pPr>
            <a:lvl3pPr>
              <a:defRPr sz="1800" b="1" spc="300">
                <a:solidFill>
                  <a:srgbClr val="36424A"/>
                </a:solidFill>
                <a:latin typeface="+mj-lt"/>
              </a:defRPr>
            </a:lvl3pPr>
            <a:lvl4pPr>
              <a:defRPr sz="1800" b="1" spc="300">
                <a:solidFill>
                  <a:srgbClr val="36424A"/>
                </a:solidFill>
                <a:latin typeface="+mj-lt"/>
              </a:defRPr>
            </a:lvl4pPr>
            <a:lvl5pPr>
              <a:defRPr sz="18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5950A3AB-24AF-3245-B7E7-C20F74344F7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41375" y="4259446"/>
            <a:ext cx="2614932" cy="1721628"/>
          </a:xfrm>
          <a:prstGeom prst="rect">
            <a:avLst/>
          </a:prstGeom>
        </p:spPr>
        <p:txBody>
          <a:bodyPr anchor="ctr"/>
          <a:lstStyle>
            <a:lvl1pPr marL="234950" indent="-234950">
              <a:buFont typeface="Arial" panose="020B0604020202020204" pitchFamily="34" charset="0"/>
              <a:buChar char="•"/>
              <a:tabLst/>
              <a:defRPr sz="1400" b="0" spc="0">
                <a:solidFill>
                  <a:schemeClr val="bg2"/>
                </a:solidFill>
                <a:latin typeface="+mn-lt"/>
              </a:defRPr>
            </a:lvl1pPr>
            <a:lvl2pPr marL="501650" indent="-266700">
              <a:buFont typeface="Arial" panose="020B0604020202020204" pitchFamily="34" charset="0"/>
              <a:buChar char="•"/>
              <a:tabLst/>
              <a:defRPr sz="1200" b="0" spc="0">
                <a:solidFill>
                  <a:schemeClr val="bg2"/>
                </a:solidFill>
              </a:defRPr>
            </a:lvl2pPr>
            <a:lvl3pPr marL="722313" indent="-220663">
              <a:buFont typeface="Arial" panose="020B0604020202020204" pitchFamily="34" charset="0"/>
              <a:buChar char="•"/>
              <a:tabLst/>
              <a:defRPr sz="1050" b="0" spc="0">
                <a:solidFill>
                  <a:schemeClr val="bg2"/>
                </a:solidFill>
              </a:defRPr>
            </a:lvl3pPr>
            <a:lvl4pPr marL="989013" indent="-222250">
              <a:buFont typeface="Arial" panose="020B0604020202020204" pitchFamily="34" charset="0"/>
              <a:buChar char="•"/>
              <a:tabLst/>
              <a:defRPr sz="1100" b="0" spc="0">
                <a:solidFill>
                  <a:schemeClr val="bg1"/>
                </a:solidFill>
              </a:defRPr>
            </a:lvl4pPr>
            <a:lvl5pPr marL="1209675" indent="-220663">
              <a:buFont typeface="Arial" panose="020B0604020202020204" pitchFamily="34" charset="0"/>
              <a:buChar char="•"/>
              <a:tabLst/>
              <a:defRPr sz="8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096AA9F9-2570-9543-9381-8E0087FE41D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86693" y="4264439"/>
            <a:ext cx="2599225" cy="1721628"/>
          </a:xfrm>
          <a:prstGeom prst="rect">
            <a:avLst/>
          </a:prstGeom>
        </p:spPr>
        <p:txBody>
          <a:bodyPr anchor="ctr"/>
          <a:lstStyle>
            <a:lvl1pPr marL="234950" indent="-234950">
              <a:buFont typeface="Arial" panose="020B0604020202020204" pitchFamily="34" charset="0"/>
              <a:buChar char="•"/>
              <a:tabLst/>
              <a:defRPr sz="1400" b="0" spc="0">
                <a:solidFill>
                  <a:schemeClr val="bg2"/>
                </a:solidFill>
                <a:latin typeface="+mn-lt"/>
              </a:defRPr>
            </a:lvl1pPr>
            <a:lvl2pPr marL="501650" indent="-266700">
              <a:buFont typeface="Arial" panose="020B0604020202020204" pitchFamily="34" charset="0"/>
              <a:buChar char="•"/>
              <a:tabLst/>
              <a:defRPr sz="1200" b="0" spc="0">
                <a:solidFill>
                  <a:schemeClr val="bg2"/>
                </a:solidFill>
              </a:defRPr>
            </a:lvl2pPr>
            <a:lvl3pPr marL="722313" indent="-220663">
              <a:buFont typeface="Arial" panose="020B0604020202020204" pitchFamily="34" charset="0"/>
              <a:buChar char="•"/>
              <a:tabLst/>
              <a:defRPr sz="1050" b="0" spc="0">
                <a:solidFill>
                  <a:schemeClr val="bg2"/>
                </a:solidFill>
              </a:defRPr>
            </a:lvl3pPr>
            <a:lvl4pPr marL="989013" indent="-222250">
              <a:buFont typeface="Arial" panose="020B0604020202020204" pitchFamily="34" charset="0"/>
              <a:buChar char="•"/>
              <a:tabLst/>
              <a:defRPr sz="1100" b="0" spc="0">
                <a:solidFill>
                  <a:schemeClr val="bg1"/>
                </a:solidFill>
              </a:defRPr>
            </a:lvl4pPr>
            <a:lvl5pPr marL="1209675" indent="-220663">
              <a:buFont typeface="Arial" panose="020B0604020202020204" pitchFamily="34" charset="0"/>
              <a:buChar char="•"/>
              <a:tabLst/>
              <a:defRPr sz="8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089718D1-69CC-994C-A966-7E1B63E34D3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4161" y="5369880"/>
            <a:ext cx="2600745" cy="1498303"/>
          </a:xfrm>
          <a:prstGeom prst="rect">
            <a:avLst/>
          </a:prstGeom>
        </p:spPr>
        <p:txBody>
          <a:bodyPr anchor="ctr"/>
          <a:lstStyle>
            <a:lvl1pPr marL="234950" indent="-234950">
              <a:buFont typeface="Arial" panose="020B0604020202020204" pitchFamily="34" charset="0"/>
              <a:buChar char="•"/>
              <a:tabLst/>
              <a:defRPr sz="1400" b="0" spc="0">
                <a:solidFill>
                  <a:schemeClr val="bg2"/>
                </a:solidFill>
                <a:latin typeface="+mn-lt"/>
              </a:defRPr>
            </a:lvl1pPr>
            <a:lvl2pPr marL="501650" indent="-266700">
              <a:buFont typeface="Arial" panose="020B0604020202020204" pitchFamily="34" charset="0"/>
              <a:buChar char="•"/>
              <a:tabLst/>
              <a:defRPr sz="1200" b="0" spc="0">
                <a:solidFill>
                  <a:schemeClr val="bg2"/>
                </a:solidFill>
              </a:defRPr>
            </a:lvl2pPr>
            <a:lvl3pPr marL="722313" indent="-220663">
              <a:buFont typeface="Arial" panose="020B0604020202020204" pitchFamily="34" charset="0"/>
              <a:buChar char="•"/>
              <a:tabLst/>
              <a:defRPr sz="1050" b="0" spc="0">
                <a:solidFill>
                  <a:schemeClr val="bg2"/>
                </a:solidFill>
              </a:defRPr>
            </a:lvl3pPr>
            <a:lvl4pPr marL="989013" indent="-222250">
              <a:buFont typeface="Arial" panose="020B0604020202020204" pitchFamily="34" charset="0"/>
              <a:buChar char="•"/>
              <a:tabLst/>
              <a:defRPr sz="1100" b="0" spc="0">
                <a:solidFill>
                  <a:schemeClr val="bg1"/>
                </a:solidFill>
              </a:defRPr>
            </a:lvl4pPr>
            <a:lvl5pPr marL="1209675" indent="-220663">
              <a:buFont typeface="Arial" panose="020B0604020202020204" pitchFamily="34" charset="0"/>
              <a:buChar char="•"/>
              <a:tabLst/>
              <a:defRPr sz="8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3741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Image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BAE9DF-D8CD-4E4C-95BA-45D862B6AFF0}"/>
              </a:ext>
            </a:extLst>
          </p:cNvPr>
          <p:cNvSpPr/>
          <p:nvPr userDrawn="1"/>
        </p:nvSpPr>
        <p:spPr>
          <a:xfrm>
            <a:off x="0" y="0"/>
            <a:ext cx="4270375" cy="6858000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>
              <a:latin typeface="Muli Regular" charset="0"/>
            </a:endParaRP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9DBF5B03-4BC3-2E4F-B11E-AE09E814A5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C6B722-1F5E-A64D-9E1C-A22FABDF3E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F4A3F3-4A8E-9341-86B8-55E69A19EA9A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840634"/>
            <a:ext cx="4270375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70DC9F-68B7-CE4B-B49A-1CE9CDB836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791CB2-E96A-9C48-98B2-9EC5280213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0600" y="574675"/>
            <a:ext cx="6357938" cy="5584825"/>
          </a:xfrm>
          <a:prstGeom prst="rect">
            <a:avLst/>
          </a:prstGeom>
          <a:noFill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001" b="0" i="0" kern="1200" cap="none" spc="0" baseline="0" dirty="0" smtClean="0">
                <a:solidFill>
                  <a:srgbClr val="73757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en-US"/>
              <a:t>Click to edit Master text styles</a:t>
            </a:r>
          </a:p>
          <a:p>
            <a:pPr lvl="1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en-US"/>
              <a:t>Second level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5672D69-0095-954B-B102-88268E427217}"/>
              </a:ext>
            </a:extLst>
          </p:cNvPr>
          <p:cNvCxnSpPr/>
          <p:nvPr userDrawn="1"/>
        </p:nvCxnSpPr>
        <p:spPr>
          <a:xfrm flipH="1">
            <a:off x="838200" y="528638"/>
            <a:ext cx="360363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1564DACC-B906-2040-842A-0B52D2234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7198" y="673101"/>
            <a:ext cx="3173303" cy="257350"/>
          </a:xfrm>
          <a:prstGeom prst="rect">
            <a:avLst/>
          </a:prstGeom>
        </p:spPr>
        <p:txBody>
          <a:bodyPr lIns="0"/>
          <a:lstStyle>
            <a:lvl1pPr>
              <a:defRPr sz="1600" b="0" spc="300">
                <a:solidFill>
                  <a:srgbClr val="FFFFFF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EYEBROW HEADLINE</a:t>
            </a:r>
            <a:endParaRPr lang="en-GB" dirty="0"/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856E473A-C5A1-C946-A866-0201E243EE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198" y="1011431"/>
            <a:ext cx="3173303" cy="1127858"/>
          </a:xfrm>
          <a:prstGeom prst="rect">
            <a:avLst/>
          </a:prstGeom>
        </p:spPr>
        <p:txBody>
          <a:bodyPr lIns="0"/>
          <a:lstStyle>
            <a:lvl1pPr>
              <a:defRPr sz="3600" b="1" spc="0">
                <a:solidFill>
                  <a:srgbClr val="FFFFFF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Slide with image/chart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41D946-141F-B54E-9150-03685894CC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" r="73115" b="-694"/>
          <a:stretch/>
        </p:blipFill>
        <p:spPr>
          <a:xfrm>
            <a:off x="125336" y="148309"/>
            <a:ext cx="369964" cy="441071"/>
          </a:xfrm>
          <a:prstGeom prst="rect">
            <a:avLst/>
          </a:prstGeom>
        </p:spPr>
      </p:pic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D3C15AF-57EA-9548-B499-FE4865347B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2311497"/>
            <a:ext cx="3173303" cy="382042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spc="0">
                <a:solidFill>
                  <a:srgbClr val="FFFFFF"/>
                </a:solidFill>
                <a:latin typeface="+mn-lt"/>
              </a:defRPr>
            </a:lvl1pPr>
            <a:lvl2pPr marL="722313" indent="-354013">
              <a:buFont typeface="Arial" panose="020B0604020202020204" pitchFamily="34" charset="0"/>
              <a:buChar char="•"/>
              <a:tabLst/>
              <a:defRPr sz="1600" b="0" spc="0">
                <a:solidFill>
                  <a:srgbClr val="FFFFFF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600" b="0" spc="0">
                <a:solidFill>
                  <a:srgbClr val="FFFFFF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b="0" spc="0">
                <a:solidFill>
                  <a:srgbClr val="FFFFFF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FFFFFF"/>
                </a:solidFill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Her old collecting she considered discovered.  So at parties he warrant oh staying.  Square new horses and put better end.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32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9043" y="0"/>
            <a:ext cx="5327807" cy="68580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lIns="360000" tIns="360000" rIns="360000" bIns="360000"/>
          <a:lstStyle>
            <a:lvl1pPr algn="ctr">
              <a:defRPr sz="1001" b="0" i="0" cap="none" spc="0" baseline="0">
                <a:solidFill>
                  <a:srgbClr val="73757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C1DDBE0-6FF1-CE4A-B6B7-CA82914917A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0614C2EE-C340-7742-8553-965BC0C0C078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74A0E13-AFF6-9444-AE0F-CDD4E8F62B7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rgbClr val="36424A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6BCF6C-5829-3C4E-8767-0DEC13006B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" r="73115" b="-694"/>
          <a:stretch/>
        </p:blipFill>
        <p:spPr>
          <a:xfrm>
            <a:off x="125336" y="134661"/>
            <a:ext cx="369964" cy="44107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415DB7-ACC2-E442-AD75-497A82E59970}"/>
              </a:ext>
            </a:extLst>
          </p:cNvPr>
          <p:cNvCxnSpPr>
            <a:cxnSpLocks/>
          </p:cNvCxnSpPr>
          <p:nvPr userDrawn="1"/>
        </p:nvCxnSpPr>
        <p:spPr>
          <a:xfrm flipH="1">
            <a:off x="6223001" y="1421837"/>
            <a:ext cx="5968999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B58B3E46-593D-9B4C-A57A-070D0F0F1B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8074" y="807070"/>
            <a:ext cx="5283729" cy="524541"/>
          </a:xfrm>
          <a:prstGeom prst="rect">
            <a:avLst/>
          </a:prstGeom>
        </p:spPr>
        <p:txBody>
          <a:bodyPr lIns="0"/>
          <a:lstStyle>
            <a:lvl1pPr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BFDCA850-B18D-E149-A162-328D48316E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8075" y="441443"/>
            <a:ext cx="5283728" cy="284083"/>
          </a:xfrm>
          <a:prstGeom prst="rect">
            <a:avLst/>
          </a:prstGeom>
        </p:spPr>
        <p:txBody>
          <a:bodyPr lIns="0"/>
          <a:lstStyle>
            <a:lvl1pPr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EYEBROW HEADLINE</a:t>
            </a:r>
            <a:endParaRPr lang="en-GB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30954F4C-6253-2241-9272-CDC6360346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88075" y="1737373"/>
            <a:ext cx="2284942" cy="249300"/>
          </a:xfrm>
          <a:prstGeom prst="rect">
            <a:avLst/>
          </a:prstGeom>
        </p:spPr>
        <p:txBody>
          <a:bodyPr lIns="0"/>
          <a:lstStyle>
            <a:lvl1pPr>
              <a:defRPr sz="1800" b="1" spc="10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TITLE</a:t>
            </a:r>
            <a:endParaRPr lang="en-GB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910A62B1-E21A-6845-8828-687EB0EDE4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81725" y="2118149"/>
            <a:ext cx="2284942" cy="1858286"/>
          </a:xfrm>
          <a:prstGeom prst="rect">
            <a:avLst/>
          </a:prstGeom>
        </p:spPr>
        <p:txBody>
          <a:bodyPr lIns="0"/>
          <a:lstStyle>
            <a:lvl1pPr>
              <a:lnSpc>
                <a:spcPct val="120000"/>
              </a:lnSpc>
              <a:spcBef>
                <a:spcPts val="500"/>
              </a:spcBef>
              <a:defRPr sz="1600" b="0" spc="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Excuse ye seeing result of we. See scale dried songs old may not. Promotion did disposing you household any instantly.</a:t>
            </a:r>
            <a:endParaRPr lang="en-GB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EF3A5944-0D8A-2848-8557-5C054C9EAE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99563" y="1721396"/>
            <a:ext cx="2284942" cy="249300"/>
          </a:xfrm>
          <a:prstGeom prst="rect">
            <a:avLst/>
          </a:prstGeom>
        </p:spPr>
        <p:txBody>
          <a:bodyPr lIns="0"/>
          <a:lstStyle>
            <a:lvl1pPr>
              <a:defRPr sz="1800" b="1" spc="10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TITLE</a:t>
            </a:r>
            <a:endParaRPr lang="en-GB" dirty="0"/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321DCF01-F184-D844-824E-3944A7FB281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3213" y="2102172"/>
            <a:ext cx="2284942" cy="1858286"/>
          </a:xfrm>
          <a:prstGeom prst="rect">
            <a:avLst/>
          </a:prstGeom>
        </p:spPr>
        <p:txBody>
          <a:bodyPr lIns="0"/>
          <a:lstStyle>
            <a:lvl1pPr>
              <a:lnSpc>
                <a:spcPct val="120000"/>
              </a:lnSpc>
              <a:spcBef>
                <a:spcPts val="500"/>
              </a:spcBef>
              <a:defRPr sz="1600" b="0" spc="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Excuse ye seeing result of we. See scale dried songs old may not. Promotion did disposing you household any instantly.</a:t>
            </a:r>
            <a:endParaRPr lang="en-GB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924CDE00-8D3F-0545-8AAD-6479C268C6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5373" y="4141825"/>
            <a:ext cx="2284942" cy="249300"/>
          </a:xfrm>
          <a:prstGeom prst="rect">
            <a:avLst/>
          </a:prstGeom>
        </p:spPr>
        <p:txBody>
          <a:bodyPr lIns="0"/>
          <a:lstStyle>
            <a:lvl1pPr>
              <a:defRPr sz="1800" b="1" spc="10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TITLE</a:t>
            </a:r>
            <a:endParaRPr lang="en-GB" dirty="0"/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5B9A8BCD-B406-2945-8983-891AF7C3EE1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69023" y="4522601"/>
            <a:ext cx="2284942" cy="1858286"/>
          </a:xfrm>
          <a:prstGeom prst="rect">
            <a:avLst/>
          </a:prstGeom>
        </p:spPr>
        <p:txBody>
          <a:bodyPr lIns="0"/>
          <a:lstStyle>
            <a:lvl1pPr>
              <a:lnSpc>
                <a:spcPct val="120000"/>
              </a:lnSpc>
              <a:spcBef>
                <a:spcPts val="500"/>
              </a:spcBef>
              <a:defRPr sz="1600" b="0" spc="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Excuse ye seeing result of we. See scale dried songs old may not. Promotion did disposing you household any instantly.</a:t>
            </a:r>
            <a:endParaRPr lang="en-GB" dirty="0"/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8D77514B-EB2C-FD49-A77B-A453748001E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6861" y="4125848"/>
            <a:ext cx="2284942" cy="249300"/>
          </a:xfrm>
          <a:prstGeom prst="rect">
            <a:avLst/>
          </a:prstGeom>
        </p:spPr>
        <p:txBody>
          <a:bodyPr lIns="0"/>
          <a:lstStyle>
            <a:lvl1pPr>
              <a:defRPr sz="1800" b="1" spc="10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TITLE</a:t>
            </a:r>
            <a:endParaRPr lang="en-GB" dirty="0"/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B52BB60A-F7CE-F34B-89ED-D6024585F66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80511" y="4506624"/>
            <a:ext cx="2284942" cy="1858286"/>
          </a:xfrm>
          <a:prstGeom prst="rect">
            <a:avLst/>
          </a:prstGeom>
        </p:spPr>
        <p:txBody>
          <a:bodyPr lIns="0"/>
          <a:lstStyle>
            <a:lvl1pPr>
              <a:lnSpc>
                <a:spcPct val="120000"/>
              </a:lnSpc>
              <a:spcBef>
                <a:spcPts val="500"/>
              </a:spcBef>
              <a:defRPr sz="1600" b="0" spc="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Excuse ye seeing result of we. See scale dried songs old may not. Promotion did disposing you household any instantly.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117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DD176B3-E3D4-D744-B719-754AFDE4A8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©Archer 2020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6ACE3CB-8360-4C04-B09B-5EF977C26830}"/>
              </a:ext>
            </a:extLst>
          </p:cNvPr>
          <p:cNvCxnSpPr/>
          <p:nvPr userDrawn="1"/>
        </p:nvCxnSpPr>
        <p:spPr>
          <a:xfrm flipH="1">
            <a:off x="838200" y="528638"/>
            <a:ext cx="360363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4CCE09F-30BB-274D-95BB-A6A4A17A578C}"/>
              </a:ext>
            </a:extLst>
          </p:cNvPr>
          <p:cNvSpPr/>
          <p:nvPr userDrawn="1"/>
        </p:nvSpPr>
        <p:spPr>
          <a:xfrm>
            <a:off x="4427665" y="4564137"/>
            <a:ext cx="3614010" cy="18887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C4ADE1-6171-824B-90DC-75A155821BC3}"/>
              </a:ext>
            </a:extLst>
          </p:cNvPr>
          <p:cNvSpPr/>
          <p:nvPr userDrawn="1"/>
        </p:nvSpPr>
        <p:spPr>
          <a:xfrm>
            <a:off x="532321" y="4564137"/>
            <a:ext cx="3614010" cy="18887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D393F6-D2E3-5843-A64F-7BE5FEEEBE4C}"/>
              </a:ext>
            </a:extLst>
          </p:cNvPr>
          <p:cNvSpPr/>
          <p:nvPr userDrawn="1"/>
        </p:nvSpPr>
        <p:spPr>
          <a:xfrm>
            <a:off x="532321" y="1721822"/>
            <a:ext cx="3614010" cy="2648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34C7EE-9A8C-ED42-81E6-8BB2D2430EC1}"/>
              </a:ext>
            </a:extLst>
          </p:cNvPr>
          <p:cNvSpPr/>
          <p:nvPr userDrawn="1"/>
        </p:nvSpPr>
        <p:spPr>
          <a:xfrm>
            <a:off x="8350469" y="1721822"/>
            <a:ext cx="3614010" cy="2648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A58861-2BA8-5F42-9A8E-B6DBD57AACCB}"/>
              </a:ext>
            </a:extLst>
          </p:cNvPr>
          <p:cNvSpPr/>
          <p:nvPr userDrawn="1"/>
        </p:nvSpPr>
        <p:spPr>
          <a:xfrm>
            <a:off x="4441395" y="1721822"/>
            <a:ext cx="3614010" cy="2648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D8C09D-4DB8-FF48-B06A-3EDCAF7EF521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532321" y="4357748"/>
            <a:ext cx="3614011" cy="12681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A1CF10-2E45-9F45-BE36-44BD352B375F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442169" y="4357748"/>
            <a:ext cx="3614011" cy="12681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E43994-BC64-6F46-B886-BF02A500BF2D}"/>
              </a:ext>
            </a:extLst>
          </p:cNvPr>
          <p:cNvCxnSpPr>
            <a:cxnSpLocks/>
          </p:cNvCxnSpPr>
          <p:nvPr userDrawn="1"/>
        </p:nvCxnSpPr>
        <p:spPr>
          <a:xfrm flipH="1">
            <a:off x="8350468" y="4370429"/>
            <a:ext cx="3614012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8A0AEFA-ABDA-5D49-B4F6-BE556830F0E8}"/>
              </a:ext>
            </a:extLst>
          </p:cNvPr>
          <p:cNvCxnSpPr>
            <a:cxnSpLocks/>
          </p:cNvCxnSpPr>
          <p:nvPr userDrawn="1"/>
        </p:nvCxnSpPr>
        <p:spPr>
          <a:xfrm flipH="1">
            <a:off x="532323" y="6421245"/>
            <a:ext cx="3614008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A39913-85D9-1E48-A901-CA38E9063FD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18523" y="6421245"/>
            <a:ext cx="3614008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D39CD8B-C109-974B-9445-273D6989DC78}"/>
              </a:ext>
            </a:extLst>
          </p:cNvPr>
          <p:cNvSpPr/>
          <p:nvPr userDrawn="1"/>
        </p:nvSpPr>
        <p:spPr>
          <a:xfrm>
            <a:off x="0" y="9145"/>
            <a:ext cx="12192000" cy="1389888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>
              <a:latin typeface="Muli Regular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70942A-7CDF-D048-99FE-84D97A78AEE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89889"/>
            <a:ext cx="12191999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B3B0FB5F-7EA3-4B41-B329-5FD5F25604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" r="73115" b="-694"/>
          <a:stretch/>
        </p:blipFill>
        <p:spPr>
          <a:xfrm>
            <a:off x="125336" y="134661"/>
            <a:ext cx="369964" cy="441071"/>
          </a:xfrm>
          <a:prstGeom prst="rect">
            <a:avLst/>
          </a:prstGeom>
        </p:spPr>
      </p:pic>
      <p:sp>
        <p:nvSpPr>
          <p:cNvPr id="37" name="Slide Number Placeholder 2">
            <a:extLst>
              <a:ext uri="{FF2B5EF4-FFF2-40B4-BE49-F238E27FC236}">
                <a16:creationId xmlns:a16="http://schemas.microsoft.com/office/drawing/2014/main" id="{BAE7027B-8272-B54F-8709-86BD57AD4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1100" y="6414193"/>
            <a:ext cx="48887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C6B722-1F5E-A64D-9E1C-A22FABDF3E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C52C552-CD95-2146-BD17-45268E5AB2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812" y="1874229"/>
            <a:ext cx="1807369" cy="284186"/>
          </a:xfrm>
          <a:prstGeom prst="rect">
            <a:avLst/>
          </a:prstGeom>
        </p:spPr>
        <p:txBody>
          <a:bodyPr/>
          <a:lstStyle>
            <a:lvl1pPr>
              <a:defRPr sz="2000" b="1" spc="0">
                <a:solidFill>
                  <a:srgbClr val="36424A"/>
                </a:solidFill>
                <a:latin typeface="+mj-lt"/>
              </a:defRPr>
            </a:lvl1pPr>
            <a:lvl2pPr>
              <a:defRPr sz="2000" b="1" spc="0">
                <a:solidFill>
                  <a:srgbClr val="36424A"/>
                </a:solidFill>
                <a:latin typeface="+mj-lt"/>
              </a:defRPr>
            </a:lvl2pPr>
            <a:lvl3pPr>
              <a:defRPr sz="2000" b="1" spc="0">
                <a:solidFill>
                  <a:srgbClr val="36424A"/>
                </a:solidFill>
                <a:latin typeface="+mj-lt"/>
              </a:defRPr>
            </a:lvl3pPr>
            <a:lvl4pPr>
              <a:defRPr sz="2000" b="1" spc="0">
                <a:solidFill>
                  <a:srgbClr val="36424A"/>
                </a:solidFill>
                <a:latin typeface="+mj-lt"/>
              </a:defRPr>
            </a:lvl4pPr>
            <a:lvl5pPr>
              <a:defRPr sz="20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Challenge</a:t>
            </a:r>
            <a:endParaRPr lang="en-GB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07D6A2CA-2893-154A-B0F7-856DFD9937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2049" y="1874229"/>
            <a:ext cx="1807369" cy="284186"/>
          </a:xfrm>
          <a:prstGeom prst="rect">
            <a:avLst/>
          </a:prstGeom>
        </p:spPr>
        <p:txBody>
          <a:bodyPr/>
          <a:lstStyle>
            <a:lvl1pPr>
              <a:defRPr sz="2000" b="1" spc="0">
                <a:solidFill>
                  <a:srgbClr val="36424A"/>
                </a:solidFill>
                <a:latin typeface="+mj-lt"/>
              </a:defRPr>
            </a:lvl1pPr>
            <a:lvl2pPr>
              <a:defRPr sz="2000" b="1" spc="0">
                <a:solidFill>
                  <a:srgbClr val="36424A"/>
                </a:solidFill>
                <a:latin typeface="+mj-lt"/>
              </a:defRPr>
            </a:lvl2pPr>
            <a:lvl3pPr>
              <a:defRPr sz="2000" b="1" spc="0">
                <a:solidFill>
                  <a:srgbClr val="36424A"/>
                </a:solidFill>
                <a:latin typeface="+mj-lt"/>
              </a:defRPr>
            </a:lvl3pPr>
            <a:lvl4pPr>
              <a:defRPr sz="2000" b="1" spc="0">
                <a:solidFill>
                  <a:srgbClr val="36424A"/>
                </a:solidFill>
                <a:latin typeface="+mj-lt"/>
              </a:defRPr>
            </a:lvl4pPr>
            <a:lvl5pPr>
              <a:defRPr sz="20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Solution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788F59A8-3DB5-8B41-B23A-00B9F7579D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7415" y="1881570"/>
            <a:ext cx="1807369" cy="284186"/>
          </a:xfrm>
          <a:prstGeom prst="rect">
            <a:avLst/>
          </a:prstGeom>
        </p:spPr>
        <p:txBody>
          <a:bodyPr/>
          <a:lstStyle>
            <a:lvl1pPr>
              <a:defRPr sz="2000" b="1" spc="0">
                <a:solidFill>
                  <a:srgbClr val="36424A"/>
                </a:solidFill>
                <a:latin typeface="+mj-lt"/>
              </a:defRPr>
            </a:lvl1pPr>
            <a:lvl2pPr>
              <a:defRPr sz="2000" b="1" spc="0">
                <a:solidFill>
                  <a:srgbClr val="36424A"/>
                </a:solidFill>
                <a:latin typeface="+mj-lt"/>
              </a:defRPr>
            </a:lvl2pPr>
            <a:lvl3pPr>
              <a:defRPr sz="2000" b="1" spc="0">
                <a:solidFill>
                  <a:srgbClr val="36424A"/>
                </a:solidFill>
                <a:latin typeface="+mj-lt"/>
              </a:defRPr>
            </a:lvl3pPr>
            <a:lvl4pPr>
              <a:defRPr sz="2000" b="1" spc="0">
                <a:solidFill>
                  <a:srgbClr val="36424A"/>
                </a:solidFill>
                <a:latin typeface="+mj-lt"/>
              </a:defRPr>
            </a:lvl4pPr>
            <a:lvl5pPr>
              <a:defRPr sz="20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Result</a:t>
            </a:r>
            <a:endParaRPr lang="en-GB" dirty="0"/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F1ED1A6D-2251-8F4D-B253-69F78F65EA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0812" y="2358799"/>
            <a:ext cx="3427724" cy="191751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spcBef>
                <a:spcPts val="500"/>
              </a:spcBef>
              <a:defRPr sz="1000" b="0" spc="0">
                <a:solidFill>
                  <a:srgbClr val="36424A"/>
                </a:solidFill>
                <a:latin typeface="+mn-lt"/>
              </a:defRPr>
            </a:lvl1pPr>
            <a:lvl2pPr>
              <a:defRPr sz="1000" b="0" spc="0">
                <a:solidFill>
                  <a:srgbClr val="36424A"/>
                </a:solidFill>
                <a:latin typeface="+mn-lt"/>
              </a:defRPr>
            </a:lvl2pPr>
            <a:lvl3pPr>
              <a:defRPr sz="1000" b="0" spc="0">
                <a:solidFill>
                  <a:srgbClr val="36424A"/>
                </a:solidFill>
                <a:latin typeface="+mn-lt"/>
              </a:defRPr>
            </a:lvl3pPr>
            <a:lvl4pPr>
              <a:defRPr sz="1000" b="0" spc="0">
                <a:solidFill>
                  <a:srgbClr val="36424A"/>
                </a:solidFill>
                <a:latin typeface="+mn-lt"/>
              </a:defRPr>
            </a:lvl4pPr>
            <a:lvl5pPr>
              <a:defRPr sz="1000" b="0" spc="0">
                <a:solidFill>
                  <a:srgbClr val="36424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Roughly 75-100 words on the customer. Roughly 75-100 words on the customer. Roughly 75-100 words on the customer. Roughly 75-100 words on the customer. Roughly 75-100 words on the customer. Roughly 75-100 words on the customer. Roughly 75-100 words on the customer. Roughly 75-100 words on the customer. Roughly 75-100 words on the customer. Roughly 75-100 words on the customer. Roughly 75-100 words on the customer. Roughly 75-100 words on the customer.</a:t>
            </a:r>
          </a:p>
        </p:txBody>
      </p:sp>
      <p:sp>
        <p:nvSpPr>
          <p:cNvPr id="52" name="Text Placeholder 50">
            <a:extLst>
              <a:ext uri="{FF2B5EF4-FFF2-40B4-BE49-F238E27FC236}">
                <a16:creationId xmlns:a16="http://schemas.microsoft.com/office/drawing/2014/main" id="{96E8927B-9B4F-A945-9E38-AC25293A73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4538" y="2363299"/>
            <a:ext cx="3427724" cy="107591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spcBef>
                <a:spcPts val="500"/>
              </a:spcBef>
              <a:defRPr sz="1000" b="0" spc="0">
                <a:solidFill>
                  <a:srgbClr val="36424A"/>
                </a:solidFill>
                <a:latin typeface="+mn-lt"/>
              </a:defRPr>
            </a:lvl1pPr>
            <a:lvl2pPr>
              <a:defRPr sz="1000" b="0" spc="0">
                <a:solidFill>
                  <a:srgbClr val="36424A"/>
                </a:solidFill>
                <a:latin typeface="+mn-lt"/>
              </a:defRPr>
            </a:lvl2pPr>
            <a:lvl3pPr>
              <a:defRPr sz="1000" b="0" spc="0">
                <a:solidFill>
                  <a:srgbClr val="36424A"/>
                </a:solidFill>
                <a:latin typeface="+mn-lt"/>
              </a:defRPr>
            </a:lvl3pPr>
            <a:lvl4pPr>
              <a:defRPr sz="1000" b="0" spc="0">
                <a:solidFill>
                  <a:srgbClr val="36424A"/>
                </a:solidFill>
                <a:latin typeface="+mn-lt"/>
              </a:defRPr>
            </a:lvl4pPr>
            <a:lvl5pPr>
              <a:defRPr sz="1000" b="0" spc="0">
                <a:solidFill>
                  <a:srgbClr val="36424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Describe Archer’s solution to the challenge.  In particular, highlight any Archer-specific technologies and capabilities used in delivering the solution to the customer.  50-75 words.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31F9BB94-5DD0-2547-AFCD-1FC0FDB745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43612" y="2366156"/>
            <a:ext cx="3427724" cy="107591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spcBef>
                <a:spcPts val="500"/>
              </a:spcBef>
              <a:defRPr sz="1000" b="0" spc="0">
                <a:solidFill>
                  <a:srgbClr val="36424A"/>
                </a:solidFill>
                <a:latin typeface="+mn-lt"/>
              </a:defRPr>
            </a:lvl1pPr>
            <a:lvl2pPr>
              <a:defRPr sz="1000" b="0" spc="0">
                <a:solidFill>
                  <a:srgbClr val="36424A"/>
                </a:solidFill>
                <a:latin typeface="+mn-lt"/>
              </a:defRPr>
            </a:lvl2pPr>
            <a:lvl3pPr>
              <a:defRPr sz="1000" b="0" spc="0">
                <a:solidFill>
                  <a:srgbClr val="36424A"/>
                </a:solidFill>
                <a:latin typeface="+mn-lt"/>
              </a:defRPr>
            </a:lvl3pPr>
            <a:lvl4pPr>
              <a:defRPr sz="1000" b="0" spc="0">
                <a:solidFill>
                  <a:srgbClr val="36424A"/>
                </a:solidFill>
                <a:latin typeface="+mn-lt"/>
              </a:defRPr>
            </a:lvl4pPr>
            <a:lvl5pPr>
              <a:defRPr sz="1000" b="0" spc="0">
                <a:solidFill>
                  <a:srgbClr val="36424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What was the outcome of the job? Was the job successful? How much time and money was saved? </a:t>
            </a:r>
            <a:br>
              <a:rPr lang="en-US" dirty="0"/>
            </a:br>
            <a:r>
              <a:rPr lang="en-US" dirty="0"/>
              <a:t>50-75 words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AE61E2F5-C94F-094A-B394-5E347CAFDF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2510" y="3857166"/>
            <a:ext cx="3391779" cy="419149"/>
          </a:xfrm>
          <a:prstGeom prst="rect">
            <a:avLst/>
          </a:prstGeom>
        </p:spPr>
        <p:txBody>
          <a:bodyPr/>
          <a:lstStyle>
            <a:lvl1pPr>
              <a:defRPr sz="2000" b="1" spc="0">
                <a:solidFill>
                  <a:srgbClr val="36424A"/>
                </a:solidFill>
                <a:latin typeface="+mj-lt"/>
              </a:defRPr>
            </a:lvl1pPr>
            <a:lvl2pPr>
              <a:defRPr sz="2000" b="1" spc="0">
                <a:solidFill>
                  <a:srgbClr val="36424A"/>
                </a:solidFill>
                <a:latin typeface="+mj-lt"/>
              </a:defRPr>
            </a:lvl2pPr>
            <a:lvl3pPr>
              <a:defRPr sz="2000" b="1" spc="0">
                <a:solidFill>
                  <a:srgbClr val="36424A"/>
                </a:solidFill>
                <a:latin typeface="+mj-lt"/>
              </a:defRPr>
            </a:lvl3pPr>
            <a:lvl4pPr>
              <a:defRPr sz="2000" b="1" spc="0">
                <a:solidFill>
                  <a:srgbClr val="36424A"/>
                </a:solidFill>
                <a:latin typeface="+mj-lt"/>
              </a:defRPr>
            </a:lvl4pPr>
            <a:lvl5pPr>
              <a:defRPr sz="20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Pull Fact: 10,000m</a:t>
            </a:r>
            <a:endParaRPr lang="en-GB" dirty="0"/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A6A653DE-3574-574E-AF3C-0BC611E415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47037" y="3859127"/>
            <a:ext cx="3391779" cy="4191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spc="0">
                <a:solidFill>
                  <a:srgbClr val="36424A"/>
                </a:solidFill>
                <a:latin typeface="+mj-lt"/>
              </a:defRPr>
            </a:lvl1pPr>
            <a:lvl2pPr>
              <a:defRPr sz="2000" b="1" spc="0">
                <a:solidFill>
                  <a:srgbClr val="36424A"/>
                </a:solidFill>
                <a:latin typeface="+mj-lt"/>
              </a:defRPr>
            </a:lvl2pPr>
            <a:lvl3pPr>
              <a:defRPr sz="2000" b="1" spc="0">
                <a:solidFill>
                  <a:srgbClr val="36424A"/>
                </a:solidFill>
                <a:latin typeface="+mj-lt"/>
              </a:defRPr>
            </a:lvl3pPr>
            <a:lvl4pPr>
              <a:defRPr sz="2000" b="1" spc="0">
                <a:solidFill>
                  <a:srgbClr val="36424A"/>
                </a:solidFill>
                <a:latin typeface="+mj-lt"/>
              </a:defRPr>
            </a:lvl4pPr>
            <a:lvl5pPr>
              <a:defRPr sz="2000" b="1" spc="0">
                <a:solidFill>
                  <a:srgbClr val="36424A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Pull Statistic: €1,000,000</a:t>
            </a:r>
            <a:endParaRPr lang="en-GB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DB7EF491-9AE8-174E-BABC-88A74911B0B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74938" y="4739781"/>
            <a:ext cx="2384741" cy="116447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spcBef>
                <a:spcPts val="500"/>
              </a:spcBef>
              <a:defRPr sz="1500" b="0" spc="0">
                <a:solidFill>
                  <a:srgbClr val="36424A"/>
                </a:solidFill>
                <a:latin typeface="+mn-lt"/>
              </a:defRPr>
            </a:lvl1pPr>
            <a:lvl2pPr>
              <a:defRPr sz="2000" b="1" spc="0">
                <a:solidFill>
                  <a:srgbClr val="36424A"/>
                </a:solidFill>
                <a:latin typeface="+mj-lt"/>
              </a:defRPr>
            </a:lvl2pPr>
            <a:lvl3pPr>
              <a:defRPr sz="2000" b="1" spc="0">
                <a:solidFill>
                  <a:srgbClr val="36424A"/>
                </a:solidFill>
                <a:latin typeface="+mj-lt"/>
              </a:defRPr>
            </a:lvl3pPr>
            <a:lvl4pPr>
              <a:defRPr sz="2000" b="1" spc="0">
                <a:solidFill>
                  <a:srgbClr val="36424A"/>
                </a:solidFill>
                <a:latin typeface="+mj-lt"/>
              </a:defRPr>
            </a:lvl4pPr>
            <a:lvl5pPr>
              <a:defRPr sz="20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“Pull Quote: Positive customer feedback, highlighting customer savings/case benefits"</a:t>
            </a:r>
          </a:p>
        </p:txBody>
      </p:sp>
      <p:sp>
        <p:nvSpPr>
          <p:cNvPr id="63" name="Text Placeholder 23">
            <a:extLst>
              <a:ext uri="{FF2B5EF4-FFF2-40B4-BE49-F238E27FC236}">
                <a16:creationId xmlns:a16="http://schemas.microsoft.com/office/drawing/2014/main" id="{E70EF054-C690-7D40-B4FC-7177A9401D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0812" y="461531"/>
            <a:ext cx="10410142" cy="277266"/>
          </a:xfrm>
          <a:prstGeom prst="rect">
            <a:avLst/>
          </a:prstGeom>
        </p:spPr>
        <p:txBody>
          <a:bodyPr lIns="0"/>
          <a:lstStyle>
            <a:lvl1pPr>
              <a:defRPr sz="1600" b="0" spc="300">
                <a:solidFill>
                  <a:srgbClr val="FFD600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CASE STUDY: 2019</a:t>
            </a:r>
            <a:endParaRPr lang="en-GB" dirty="0"/>
          </a:p>
        </p:txBody>
      </p:sp>
      <p:sp>
        <p:nvSpPr>
          <p:cNvPr id="64" name="Text Placeholder 23">
            <a:extLst>
              <a:ext uri="{FF2B5EF4-FFF2-40B4-BE49-F238E27FC236}">
                <a16:creationId xmlns:a16="http://schemas.microsoft.com/office/drawing/2014/main" id="{35E0638D-0A96-0141-B97D-5585AFAC9B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0812" y="743156"/>
            <a:ext cx="10410142" cy="541511"/>
          </a:xfrm>
          <a:prstGeom prst="rect">
            <a:avLst/>
          </a:prstGeom>
        </p:spPr>
        <p:txBody>
          <a:bodyPr lIns="0"/>
          <a:lstStyle>
            <a:lvl1pPr>
              <a:defRPr sz="3600" b="1" spc="0">
                <a:solidFill>
                  <a:schemeClr val="bg1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Template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080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4B336D-4440-5747-8EAC-E556502F27D2}"/>
              </a:ext>
            </a:extLst>
          </p:cNvPr>
          <p:cNvSpPr/>
          <p:nvPr userDrawn="1"/>
        </p:nvSpPr>
        <p:spPr>
          <a:xfrm>
            <a:off x="11099800" y="6159498"/>
            <a:ext cx="1092200" cy="6985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1A5B31-236A-E248-905A-C1BABB71C80B}"/>
              </a:ext>
            </a:extLst>
          </p:cNvPr>
          <p:cNvCxnSpPr/>
          <p:nvPr userDrawn="1"/>
        </p:nvCxnSpPr>
        <p:spPr>
          <a:xfrm flipV="1">
            <a:off x="5461000" y="0"/>
            <a:ext cx="0" cy="6858000"/>
          </a:xfrm>
          <a:prstGeom prst="line">
            <a:avLst/>
          </a:prstGeom>
          <a:ln w="63500">
            <a:solidFill>
              <a:srgbClr val="36424A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FF4F91A-9CF2-E343-B439-0207392DDDB2}"/>
              </a:ext>
            </a:extLst>
          </p:cNvPr>
          <p:cNvCxnSpPr/>
          <p:nvPr userDrawn="1"/>
        </p:nvCxnSpPr>
        <p:spPr>
          <a:xfrm flipV="1">
            <a:off x="8807450" y="0"/>
            <a:ext cx="0" cy="6858000"/>
          </a:xfrm>
          <a:prstGeom prst="line">
            <a:avLst/>
          </a:prstGeom>
          <a:ln w="63500">
            <a:solidFill>
              <a:srgbClr val="36424A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938433-C64D-9D47-B748-C3AC48843C25}"/>
              </a:ext>
            </a:extLst>
          </p:cNvPr>
          <p:cNvCxnSpPr>
            <a:cxnSpLocks/>
          </p:cNvCxnSpPr>
          <p:nvPr userDrawn="1"/>
        </p:nvCxnSpPr>
        <p:spPr>
          <a:xfrm flipH="1">
            <a:off x="5461000" y="3403600"/>
            <a:ext cx="6731000" cy="0"/>
          </a:xfrm>
          <a:prstGeom prst="line">
            <a:avLst/>
          </a:prstGeom>
          <a:ln w="63500">
            <a:solidFill>
              <a:srgbClr val="36424A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82AEDB4-D7D5-3D4D-BBCD-F363D72337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©Archer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66CD0B-9FB8-2B45-AF1C-5FE70F2943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36424A"/>
                </a:solidFill>
              </a:defRPr>
            </a:lvl1pPr>
          </a:lstStyle>
          <a:p>
            <a:pPr>
              <a:defRPr/>
            </a:pPr>
            <a:fld id="{4FA7C5A0-9E4E-C640-802C-0B1D45E954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F935A1-9D2B-2249-9B2B-FFC462AC386F}"/>
              </a:ext>
            </a:extLst>
          </p:cNvPr>
          <p:cNvCxnSpPr/>
          <p:nvPr userDrawn="1"/>
        </p:nvCxnSpPr>
        <p:spPr>
          <a:xfrm flipH="1">
            <a:off x="838200" y="528638"/>
            <a:ext cx="360363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AC98E9C-0F4B-6840-A7C4-38268825C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7198" y="673100"/>
            <a:ext cx="4392501" cy="293442"/>
          </a:xfrm>
          <a:prstGeom prst="rect">
            <a:avLst/>
          </a:prstGeom>
        </p:spPr>
        <p:txBody>
          <a:bodyPr lIns="0"/>
          <a:lstStyle>
            <a:lvl1pPr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EYEBROW HEADLINE</a:t>
            </a:r>
            <a:endParaRPr lang="en-GB" dirty="0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FFD5B6EA-9DB5-5C44-A92D-03563C04F5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198" y="1011431"/>
            <a:ext cx="4392501" cy="573104"/>
          </a:xfrm>
          <a:prstGeom prst="rect">
            <a:avLst/>
          </a:prstGeom>
        </p:spPr>
        <p:txBody>
          <a:bodyPr lIns="0"/>
          <a:lstStyle>
            <a:lvl1pPr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Infographic slide</a:t>
            </a:r>
            <a:endParaRPr lang="en-GB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ED8F14BD-3036-974A-A5EA-ECD16852E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61025" y="674688"/>
            <a:ext cx="2946400" cy="889000"/>
          </a:xfrm>
          <a:prstGeom prst="rect">
            <a:avLst/>
          </a:prstGeom>
        </p:spPr>
        <p:txBody>
          <a:bodyPr/>
          <a:lstStyle>
            <a:lvl1pPr algn="ctr">
              <a:defRPr sz="6000" b="1">
                <a:solidFill>
                  <a:srgbClr val="36424A"/>
                </a:solidFill>
                <a:latin typeface="+mj-lt"/>
              </a:defRPr>
            </a:lvl1pPr>
            <a:lvl2pPr>
              <a:defRPr sz="6000" b="1">
                <a:solidFill>
                  <a:srgbClr val="36424A"/>
                </a:solidFill>
                <a:latin typeface="+mj-lt"/>
              </a:defRPr>
            </a:lvl2pPr>
            <a:lvl3pPr>
              <a:defRPr sz="6000" b="1">
                <a:solidFill>
                  <a:srgbClr val="36424A"/>
                </a:solidFill>
                <a:latin typeface="+mj-lt"/>
              </a:defRPr>
            </a:lvl3pPr>
            <a:lvl4pPr>
              <a:defRPr sz="6000" b="1">
                <a:solidFill>
                  <a:srgbClr val="36424A"/>
                </a:solidFill>
                <a:latin typeface="+mj-lt"/>
              </a:defRPr>
            </a:lvl4pPr>
            <a:lvl5pPr>
              <a:defRPr sz="60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259</a:t>
            </a:r>
            <a:endParaRPr lang="en-GB" dirty="0"/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DD72D462-92E9-414A-BC2C-D653BF8E46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61025" y="4087395"/>
            <a:ext cx="2946400" cy="889000"/>
          </a:xfrm>
          <a:prstGeom prst="rect">
            <a:avLst/>
          </a:prstGeom>
        </p:spPr>
        <p:txBody>
          <a:bodyPr/>
          <a:lstStyle>
            <a:lvl1pPr algn="ctr">
              <a:defRPr sz="6000" b="1">
                <a:solidFill>
                  <a:srgbClr val="36424A"/>
                </a:solidFill>
                <a:latin typeface="+mj-lt"/>
              </a:defRPr>
            </a:lvl1pPr>
            <a:lvl2pPr>
              <a:defRPr sz="6000" b="1">
                <a:solidFill>
                  <a:srgbClr val="36424A"/>
                </a:solidFill>
                <a:latin typeface="+mj-lt"/>
              </a:defRPr>
            </a:lvl2pPr>
            <a:lvl3pPr>
              <a:defRPr sz="6000" b="1">
                <a:solidFill>
                  <a:srgbClr val="36424A"/>
                </a:solidFill>
                <a:latin typeface="+mj-lt"/>
              </a:defRPr>
            </a:lvl3pPr>
            <a:lvl4pPr>
              <a:defRPr sz="6000" b="1">
                <a:solidFill>
                  <a:srgbClr val="36424A"/>
                </a:solidFill>
                <a:latin typeface="+mj-lt"/>
              </a:defRPr>
            </a:lvl4pPr>
            <a:lvl5pPr>
              <a:defRPr sz="60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50</a:t>
            </a:r>
            <a:endParaRPr lang="en-GB" dirty="0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6B91CAAF-616E-9245-A0EF-73661FD560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26525" y="4087395"/>
            <a:ext cx="2946400" cy="889000"/>
          </a:xfrm>
          <a:prstGeom prst="rect">
            <a:avLst/>
          </a:prstGeom>
        </p:spPr>
        <p:txBody>
          <a:bodyPr/>
          <a:lstStyle>
            <a:lvl1pPr algn="ctr">
              <a:defRPr sz="6000" b="1">
                <a:solidFill>
                  <a:srgbClr val="36424A"/>
                </a:solidFill>
                <a:latin typeface="+mj-lt"/>
              </a:defRPr>
            </a:lvl1pPr>
            <a:lvl2pPr>
              <a:defRPr sz="6000" b="1">
                <a:solidFill>
                  <a:srgbClr val="36424A"/>
                </a:solidFill>
                <a:latin typeface="+mj-lt"/>
              </a:defRPr>
            </a:lvl2pPr>
            <a:lvl3pPr>
              <a:defRPr sz="6000" b="1">
                <a:solidFill>
                  <a:srgbClr val="36424A"/>
                </a:solidFill>
                <a:latin typeface="+mj-lt"/>
              </a:defRPr>
            </a:lvl3pPr>
            <a:lvl4pPr>
              <a:defRPr sz="6000" b="1">
                <a:solidFill>
                  <a:srgbClr val="36424A"/>
                </a:solidFill>
                <a:latin typeface="+mj-lt"/>
              </a:defRPr>
            </a:lvl4pPr>
            <a:lvl5pPr>
              <a:defRPr sz="60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39</a:t>
            </a:r>
            <a:endParaRPr lang="en-GB" dirty="0"/>
          </a:p>
        </p:txBody>
      </p:sp>
      <p:sp>
        <p:nvSpPr>
          <p:cNvPr id="45" name="Text Placeholder 37">
            <a:extLst>
              <a:ext uri="{FF2B5EF4-FFF2-40B4-BE49-F238E27FC236}">
                <a16:creationId xmlns:a16="http://schemas.microsoft.com/office/drawing/2014/main" id="{A27F0E4F-8203-D14D-9AED-F1D474B28D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26525" y="674688"/>
            <a:ext cx="2946400" cy="889000"/>
          </a:xfrm>
          <a:prstGeom prst="rect">
            <a:avLst/>
          </a:prstGeom>
        </p:spPr>
        <p:txBody>
          <a:bodyPr/>
          <a:lstStyle>
            <a:lvl1pPr algn="ctr" fontAlgn="auto">
              <a:spcAft>
                <a:spcPts val="0"/>
              </a:spcAft>
              <a:defRPr sz="6000" b="1">
                <a:solidFill>
                  <a:srgbClr val="36424A"/>
                </a:solidFill>
                <a:latin typeface="+mj-lt"/>
              </a:defRPr>
            </a:lvl1pPr>
            <a:lvl2pPr>
              <a:defRPr sz="6000" b="1">
                <a:solidFill>
                  <a:srgbClr val="36424A"/>
                </a:solidFill>
                <a:latin typeface="+mj-lt"/>
              </a:defRPr>
            </a:lvl2pPr>
            <a:lvl3pPr>
              <a:defRPr sz="6000" b="1">
                <a:solidFill>
                  <a:srgbClr val="36424A"/>
                </a:solidFill>
                <a:latin typeface="+mj-lt"/>
              </a:defRPr>
            </a:lvl3pPr>
            <a:lvl4pPr>
              <a:defRPr sz="6000" b="1">
                <a:solidFill>
                  <a:srgbClr val="36424A"/>
                </a:solidFill>
                <a:latin typeface="+mj-lt"/>
              </a:defRPr>
            </a:lvl4pPr>
            <a:lvl5pPr>
              <a:defRPr sz="60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€18m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98ADAAEE-206E-A14D-9A93-2616C61869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91754" y="1706877"/>
            <a:ext cx="2284942" cy="249300"/>
          </a:xfrm>
          <a:prstGeom prst="rect">
            <a:avLst/>
          </a:prstGeom>
        </p:spPr>
        <p:txBody>
          <a:bodyPr lIns="0"/>
          <a:lstStyle>
            <a:lvl1pPr algn="ctr">
              <a:defRPr sz="1600" b="1" spc="30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48" name="Text Placeholder 23">
            <a:extLst>
              <a:ext uri="{FF2B5EF4-FFF2-40B4-BE49-F238E27FC236}">
                <a16:creationId xmlns:a16="http://schemas.microsoft.com/office/drawing/2014/main" id="{CEC58C12-93CC-4949-B29B-DE309D6293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60958" y="1706877"/>
            <a:ext cx="2284942" cy="249300"/>
          </a:xfrm>
          <a:prstGeom prst="rect">
            <a:avLst/>
          </a:prstGeom>
        </p:spPr>
        <p:txBody>
          <a:bodyPr lIns="0"/>
          <a:lstStyle>
            <a:lvl1pPr algn="ctr">
              <a:defRPr sz="1600" b="1" spc="30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REVENUE</a:t>
            </a:r>
            <a:endParaRPr lang="en-GB" dirty="0"/>
          </a:p>
        </p:txBody>
      </p:sp>
      <p:sp>
        <p:nvSpPr>
          <p:cNvPr id="49" name="Text Placeholder 23">
            <a:extLst>
              <a:ext uri="{FF2B5EF4-FFF2-40B4-BE49-F238E27FC236}">
                <a16:creationId xmlns:a16="http://schemas.microsoft.com/office/drawing/2014/main" id="{EC76F7D8-D4DB-CD4F-967D-B250431C61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91754" y="5123940"/>
            <a:ext cx="2284942" cy="249300"/>
          </a:xfrm>
          <a:prstGeom prst="rect">
            <a:avLst/>
          </a:prstGeom>
        </p:spPr>
        <p:txBody>
          <a:bodyPr lIns="0"/>
          <a:lstStyle>
            <a:lvl1pPr algn="ctr">
              <a:defRPr sz="1600" b="1" spc="30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CLIENTS</a:t>
            </a:r>
            <a:endParaRPr lang="en-GB" dirty="0"/>
          </a:p>
        </p:txBody>
      </p:sp>
      <p:sp>
        <p:nvSpPr>
          <p:cNvPr id="50" name="Text Placeholder 23">
            <a:extLst>
              <a:ext uri="{FF2B5EF4-FFF2-40B4-BE49-F238E27FC236}">
                <a16:creationId xmlns:a16="http://schemas.microsoft.com/office/drawing/2014/main" id="{80ACDB34-519E-AA44-A767-1A821E07A8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0958" y="5123940"/>
            <a:ext cx="2284942" cy="249300"/>
          </a:xfrm>
          <a:prstGeom prst="rect">
            <a:avLst/>
          </a:prstGeom>
        </p:spPr>
        <p:txBody>
          <a:bodyPr lIns="0"/>
          <a:lstStyle>
            <a:lvl1pPr algn="ctr">
              <a:defRPr sz="1600" b="1" spc="300" baseline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STAFF</a:t>
            </a:r>
            <a:endParaRPr lang="en-GB" dirty="0"/>
          </a:p>
        </p:txBody>
      </p:sp>
      <p:sp>
        <p:nvSpPr>
          <p:cNvPr id="52" name="Text Placeholder 50">
            <a:extLst>
              <a:ext uri="{FF2B5EF4-FFF2-40B4-BE49-F238E27FC236}">
                <a16:creationId xmlns:a16="http://schemas.microsoft.com/office/drawing/2014/main" id="{CAAB77FD-F321-ED4B-A751-4E1C84E3EBC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32450" y="2158799"/>
            <a:ext cx="2974972" cy="107591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0000"/>
              </a:lnSpc>
              <a:spcBef>
                <a:spcPts val="500"/>
              </a:spcBef>
              <a:defRPr sz="1200" b="0" spc="0">
                <a:solidFill>
                  <a:srgbClr val="36424A"/>
                </a:solidFill>
                <a:latin typeface="+mn-lt"/>
              </a:defRPr>
            </a:lvl1pPr>
            <a:lvl2pPr>
              <a:defRPr sz="1000" b="0" spc="0">
                <a:solidFill>
                  <a:srgbClr val="36424A"/>
                </a:solidFill>
                <a:latin typeface="+mn-lt"/>
              </a:defRPr>
            </a:lvl2pPr>
            <a:lvl3pPr>
              <a:defRPr sz="1000" b="0" spc="0">
                <a:solidFill>
                  <a:srgbClr val="36424A"/>
                </a:solidFill>
                <a:latin typeface="+mn-lt"/>
              </a:defRPr>
            </a:lvl3pPr>
            <a:lvl4pPr>
              <a:defRPr sz="1000" b="0" spc="0">
                <a:solidFill>
                  <a:srgbClr val="36424A"/>
                </a:solidFill>
                <a:latin typeface="+mn-lt"/>
              </a:defRPr>
            </a:lvl4pPr>
            <a:lvl5pPr>
              <a:defRPr sz="1000" b="0" spc="0">
                <a:solidFill>
                  <a:srgbClr val="36424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Received overcame oh sensible so at an. Formed do change merely to county it. Am separate contempt domestic to to oh. On relation my so addition branched.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6C4AA660-A0F0-EB49-9BA7-197C224E77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26525" y="2158799"/>
            <a:ext cx="2974972" cy="107591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0000"/>
              </a:lnSpc>
              <a:spcBef>
                <a:spcPts val="500"/>
              </a:spcBef>
              <a:defRPr sz="1200" b="0" spc="0">
                <a:solidFill>
                  <a:srgbClr val="36424A"/>
                </a:solidFill>
                <a:latin typeface="+mn-lt"/>
              </a:defRPr>
            </a:lvl1pPr>
            <a:lvl2pPr>
              <a:defRPr sz="1000" b="0" spc="0">
                <a:solidFill>
                  <a:srgbClr val="36424A"/>
                </a:solidFill>
                <a:latin typeface="+mn-lt"/>
              </a:defRPr>
            </a:lvl2pPr>
            <a:lvl3pPr>
              <a:defRPr sz="1000" b="0" spc="0">
                <a:solidFill>
                  <a:srgbClr val="36424A"/>
                </a:solidFill>
                <a:latin typeface="+mn-lt"/>
              </a:defRPr>
            </a:lvl3pPr>
            <a:lvl4pPr>
              <a:defRPr sz="1000" b="0" spc="0">
                <a:solidFill>
                  <a:srgbClr val="36424A"/>
                </a:solidFill>
                <a:latin typeface="+mn-lt"/>
              </a:defRPr>
            </a:lvl4pPr>
            <a:lvl5pPr>
              <a:defRPr sz="1000" b="0" spc="0">
                <a:solidFill>
                  <a:srgbClr val="36424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Received overcame oh sensible so at an. Formed do change merely to county it. Am separate contempt domestic to to oh. On relation my so addition branched.</a:t>
            </a:r>
          </a:p>
        </p:txBody>
      </p:sp>
      <p:sp>
        <p:nvSpPr>
          <p:cNvPr id="54" name="Text Placeholder 50">
            <a:extLst>
              <a:ext uri="{FF2B5EF4-FFF2-40B4-BE49-F238E27FC236}">
                <a16:creationId xmlns:a16="http://schemas.microsoft.com/office/drawing/2014/main" id="{4D4D1936-6E0A-6746-8F2C-334DB6ADBB1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32450" y="5562399"/>
            <a:ext cx="2974972" cy="107591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0000"/>
              </a:lnSpc>
              <a:spcBef>
                <a:spcPts val="500"/>
              </a:spcBef>
              <a:defRPr sz="1200" b="0" spc="0">
                <a:solidFill>
                  <a:srgbClr val="36424A"/>
                </a:solidFill>
                <a:latin typeface="+mn-lt"/>
              </a:defRPr>
            </a:lvl1pPr>
            <a:lvl2pPr>
              <a:defRPr sz="1000" b="0" spc="0">
                <a:solidFill>
                  <a:srgbClr val="36424A"/>
                </a:solidFill>
                <a:latin typeface="+mn-lt"/>
              </a:defRPr>
            </a:lvl2pPr>
            <a:lvl3pPr>
              <a:defRPr sz="1000" b="0" spc="0">
                <a:solidFill>
                  <a:srgbClr val="36424A"/>
                </a:solidFill>
                <a:latin typeface="+mn-lt"/>
              </a:defRPr>
            </a:lvl3pPr>
            <a:lvl4pPr>
              <a:defRPr sz="1000" b="0" spc="0">
                <a:solidFill>
                  <a:srgbClr val="36424A"/>
                </a:solidFill>
                <a:latin typeface="+mn-lt"/>
              </a:defRPr>
            </a:lvl4pPr>
            <a:lvl5pPr>
              <a:defRPr sz="1000" b="0" spc="0">
                <a:solidFill>
                  <a:srgbClr val="36424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Received overcame oh sensible so at an. Formed do change merely to county it. Am separate contempt domestic to to oh. On relation my so addition branched.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F1B0C553-E040-8F46-A4FC-705B1C87BA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26525" y="5562399"/>
            <a:ext cx="2974972" cy="107591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0000"/>
              </a:lnSpc>
              <a:spcBef>
                <a:spcPts val="500"/>
              </a:spcBef>
              <a:defRPr sz="1200" b="0" spc="0">
                <a:solidFill>
                  <a:srgbClr val="36424A"/>
                </a:solidFill>
                <a:latin typeface="+mn-lt"/>
              </a:defRPr>
            </a:lvl1pPr>
            <a:lvl2pPr>
              <a:defRPr sz="1000" b="0" spc="0">
                <a:solidFill>
                  <a:srgbClr val="36424A"/>
                </a:solidFill>
                <a:latin typeface="+mn-lt"/>
              </a:defRPr>
            </a:lvl2pPr>
            <a:lvl3pPr>
              <a:defRPr sz="1000" b="0" spc="0">
                <a:solidFill>
                  <a:srgbClr val="36424A"/>
                </a:solidFill>
                <a:latin typeface="+mn-lt"/>
              </a:defRPr>
            </a:lvl3pPr>
            <a:lvl4pPr>
              <a:defRPr sz="1000" b="0" spc="0">
                <a:solidFill>
                  <a:srgbClr val="36424A"/>
                </a:solidFill>
                <a:latin typeface="+mn-lt"/>
              </a:defRPr>
            </a:lvl4pPr>
            <a:lvl5pPr>
              <a:defRPr sz="1000" b="0" spc="0">
                <a:solidFill>
                  <a:srgbClr val="36424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Received overcame oh sensible so at an. Formed do change merely to county it. Am separate contempt domestic to to oh. On relation my so addition branched.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EF29AFA9-6A8B-5646-A83C-8EB578FA76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7199" y="1800178"/>
            <a:ext cx="4414726" cy="438472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0" spc="0">
                <a:solidFill>
                  <a:srgbClr val="36424A"/>
                </a:solidFill>
                <a:latin typeface="+mn-lt"/>
              </a:defRPr>
            </a:lvl1pPr>
            <a:lvl2pPr marL="722313" indent="-354013">
              <a:buFont typeface="Arial" panose="020B0604020202020204" pitchFamily="34" charset="0"/>
              <a:buChar char="•"/>
              <a:tabLst/>
              <a:defRPr sz="16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4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1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57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F96DA1-C5E6-9441-A039-EC3A6F862AAE}"/>
              </a:ext>
            </a:extLst>
          </p:cNvPr>
          <p:cNvSpPr>
            <a:spLocks/>
          </p:cNvSpPr>
          <p:nvPr userDrawn="1"/>
        </p:nvSpPr>
        <p:spPr>
          <a:xfrm>
            <a:off x="0" y="6310320"/>
            <a:ext cx="12192000" cy="573319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1" dirty="0">
              <a:latin typeface="Muli Regular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42B1BF-35F7-8142-8DFE-FF67D1470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6500" y="6414193"/>
            <a:ext cx="457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B5BEC2-18EF-AC45-B38C-9EA18CCCAB2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287516"/>
            <a:ext cx="121920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24D668B9-BA9C-4745-9C1A-AA7FA8DE27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3098" y="463984"/>
            <a:ext cx="10259902" cy="573104"/>
          </a:xfrm>
          <a:prstGeom prst="rect">
            <a:avLst/>
          </a:prstGeom>
        </p:spPr>
        <p:txBody>
          <a:bodyPr lIns="0"/>
          <a:lstStyle>
            <a:lvl1pPr algn="ctr"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Single chart slide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B50BD4C2-3273-BA4E-8A74-B2081D987A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098" y="1070036"/>
            <a:ext cx="10259902" cy="293442"/>
          </a:xfrm>
          <a:prstGeom prst="rect">
            <a:avLst/>
          </a:prstGeom>
        </p:spPr>
        <p:txBody>
          <a:bodyPr lIns="0"/>
          <a:lstStyle>
            <a:lvl1pPr algn="ctr"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Chart Placeholder 16">
            <a:extLst>
              <a:ext uri="{FF2B5EF4-FFF2-40B4-BE49-F238E27FC236}">
                <a16:creationId xmlns:a16="http://schemas.microsoft.com/office/drawing/2014/main" id="{A9B4C7C8-EFBC-DD47-BE41-75427EECD4E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1507666" y="2128838"/>
            <a:ext cx="9176667" cy="338485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0C950A-0047-1247-8544-E053515C0AB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</p:spTree>
    <p:extLst>
      <p:ext uri="{BB962C8B-B14F-4D97-AF65-F5344CB8AC3E}">
        <p14:creationId xmlns:p14="http://schemas.microsoft.com/office/powerpoint/2010/main" val="3702541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F96DA1-C5E6-9441-A039-EC3A6F862AAE}"/>
              </a:ext>
            </a:extLst>
          </p:cNvPr>
          <p:cNvSpPr>
            <a:spLocks/>
          </p:cNvSpPr>
          <p:nvPr userDrawn="1"/>
        </p:nvSpPr>
        <p:spPr>
          <a:xfrm>
            <a:off x="0" y="6310320"/>
            <a:ext cx="12192000" cy="608815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1" dirty="0">
              <a:latin typeface="Muli Regular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42B1BF-35F7-8142-8DFE-FF67D1470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6500" y="6414193"/>
            <a:ext cx="457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B5BEC2-18EF-AC45-B38C-9EA18CCCAB2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287516"/>
            <a:ext cx="121920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17EE67-70D9-5A41-9E67-03E28E0C8180}"/>
              </a:ext>
            </a:extLst>
          </p:cNvPr>
          <p:cNvCxnSpPr>
            <a:cxnSpLocks/>
          </p:cNvCxnSpPr>
          <p:nvPr userDrawn="1"/>
        </p:nvCxnSpPr>
        <p:spPr>
          <a:xfrm>
            <a:off x="1293813" y="2779928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12C811E-CFBF-8A4F-AADC-CF27D5B7F272}"/>
              </a:ext>
            </a:extLst>
          </p:cNvPr>
          <p:cNvCxnSpPr>
            <a:cxnSpLocks/>
          </p:cNvCxnSpPr>
          <p:nvPr userDrawn="1"/>
        </p:nvCxnSpPr>
        <p:spPr>
          <a:xfrm>
            <a:off x="6491790" y="2779928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3EEA062F-D380-8A4C-B05B-B77BFC323E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3098" y="463984"/>
            <a:ext cx="10259902" cy="573104"/>
          </a:xfrm>
          <a:prstGeom prst="rect">
            <a:avLst/>
          </a:prstGeom>
        </p:spPr>
        <p:txBody>
          <a:bodyPr lIns="0"/>
          <a:lstStyle>
            <a:lvl1pPr algn="ctr"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Double chart slide</a:t>
            </a:r>
            <a:endParaRPr lang="en-GB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633912D7-ACB4-194F-AF91-9754A8D5A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098" y="1070036"/>
            <a:ext cx="10259902" cy="293442"/>
          </a:xfrm>
          <a:prstGeom prst="rect">
            <a:avLst/>
          </a:prstGeom>
        </p:spPr>
        <p:txBody>
          <a:bodyPr lIns="0"/>
          <a:lstStyle>
            <a:lvl1pPr algn="ctr"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6930180-DE52-FF44-9CDB-7E329C522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57224" y="1709949"/>
            <a:ext cx="958590" cy="315216"/>
          </a:xfrm>
          <a:prstGeom prst="rect">
            <a:avLst/>
          </a:prstGeom>
        </p:spPr>
        <p:txBody>
          <a:bodyPr/>
          <a:lstStyle>
            <a:lvl1pPr>
              <a:defRPr sz="24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34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C575D9B1-3280-3649-BA2A-2CB9E60F21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36518" y="1709949"/>
            <a:ext cx="1488320" cy="404800"/>
          </a:xfrm>
          <a:prstGeom prst="rect">
            <a:avLst/>
          </a:prstGeom>
        </p:spPr>
        <p:txBody>
          <a:bodyPr anchor="b"/>
          <a:lstStyle>
            <a:lvl1pPr>
              <a:defRPr sz="1600" b="1" spc="0">
                <a:solidFill>
                  <a:srgbClr val="737572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Projects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636616C-A3CC-7A43-A267-83494E554C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7774" y="1709949"/>
            <a:ext cx="958590" cy="315216"/>
          </a:xfrm>
          <a:prstGeom prst="rect">
            <a:avLst/>
          </a:prstGeom>
        </p:spPr>
        <p:txBody>
          <a:bodyPr/>
          <a:lstStyle>
            <a:lvl1pPr>
              <a:defRPr sz="24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566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1801CB0-D3EB-7C4B-871D-C02A72432B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34907" y="1709949"/>
            <a:ext cx="1488320" cy="404800"/>
          </a:xfrm>
          <a:prstGeom prst="rect">
            <a:avLst/>
          </a:prstGeom>
        </p:spPr>
        <p:txBody>
          <a:bodyPr anchor="b"/>
          <a:lstStyle>
            <a:lvl1pPr>
              <a:defRPr sz="1600" b="1" spc="0">
                <a:solidFill>
                  <a:srgbClr val="737572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Hours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5BBFE45-D4BD-0B40-9569-845D8EACCB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34874" y="1709949"/>
            <a:ext cx="958590" cy="315216"/>
          </a:xfrm>
          <a:prstGeom prst="rect">
            <a:avLst/>
          </a:prstGeom>
        </p:spPr>
        <p:txBody>
          <a:bodyPr/>
          <a:lstStyle>
            <a:lvl1pPr>
              <a:defRPr sz="24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1568</a:t>
            </a:r>
            <a:endParaRPr lang="en-GB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D5AAC3D-06F9-794F-8A01-1116843317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66938" y="1709949"/>
            <a:ext cx="1488320" cy="404800"/>
          </a:xfrm>
          <a:prstGeom prst="rect">
            <a:avLst/>
          </a:prstGeom>
        </p:spPr>
        <p:txBody>
          <a:bodyPr anchor="b"/>
          <a:lstStyle>
            <a:lvl1pPr>
              <a:defRPr sz="1600" b="1" spc="0">
                <a:solidFill>
                  <a:srgbClr val="737572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Items</a:t>
            </a:r>
            <a:endParaRPr lang="en-GB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90AE3D9-DCEE-474A-B9B7-D99BD511B1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5892" y="2530932"/>
            <a:ext cx="2682340" cy="215439"/>
          </a:xfrm>
          <a:prstGeom prst="rect">
            <a:avLst/>
          </a:prstGeom>
        </p:spPr>
        <p:txBody>
          <a:bodyPr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1 Title</a:t>
            </a:r>
            <a:endParaRPr lang="en-GB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42200F2B-1CD5-BC4F-8594-D11AB83B5A3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20737" y="2530932"/>
            <a:ext cx="2682340" cy="215439"/>
          </a:xfrm>
          <a:prstGeom prst="rect">
            <a:avLst/>
          </a:prstGeom>
        </p:spPr>
        <p:txBody>
          <a:bodyPr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2 Title</a:t>
            </a:r>
            <a:endParaRPr lang="en-GB" dirty="0"/>
          </a:p>
        </p:txBody>
      </p:sp>
      <p:sp>
        <p:nvSpPr>
          <p:cNvPr id="36" name="Chart Placeholder 35">
            <a:extLst>
              <a:ext uri="{FF2B5EF4-FFF2-40B4-BE49-F238E27FC236}">
                <a16:creationId xmlns:a16="http://schemas.microsoft.com/office/drawing/2014/main" id="{A436D7A1-C22A-A24E-9922-115B7A39D861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1293813" y="2990850"/>
            <a:ext cx="4924425" cy="28717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37" name="Chart Placeholder 35">
            <a:extLst>
              <a:ext uri="{FF2B5EF4-FFF2-40B4-BE49-F238E27FC236}">
                <a16:creationId xmlns:a16="http://schemas.microsoft.com/office/drawing/2014/main" id="{A7EC4CDA-7DB5-B34F-9C07-64C54A76CB16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6491790" y="2990850"/>
            <a:ext cx="4924425" cy="28717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0C950A-0047-1247-8544-E053515C0AB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</p:spTree>
    <p:extLst>
      <p:ext uri="{BB962C8B-B14F-4D97-AF65-F5344CB8AC3E}">
        <p14:creationId xmlns:p14="http://schemas.microsoft.com/office/powerpoint/2010/main" val="1643845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AF1C322-A3C3-3649-8ED9-DB75AD0515F9}"/>
              </a:ext>
            </a:extLst>
          </p:cNvPr>
          <p:cNvSpPr/>
          <p:nvPr userDrawn="1"/>
        </p:nvSpPr>
        <p:spPr>
          <a:xfrm>
            <a:off x="0" y="4599296"/>
            <a:ext cx="12182856" cy="2258704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1" dirty="0">
              <a:latin typeface="Muli Regular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8183EC6-197A-B845-8B68-5DDF4402AB6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algn="ctr">
              <a:defRPr sz="900" b="0" i="0" cap="all" spc="0" baseline="0" smtClean="0">
                <a:solidFill>
                  <a:srgbClr val="FFFFFF"/>
                </a:solidFill>
                <a:latin typeface="+mj-lt"/>
                <a:ea typeface="Muli Black" charset="0"/>
                <a:cs typeface="Muli Black" charset="0"/>
              </a:defRPr>
            </a:lvl1pPr>
          </a:lstStyle>
          <a:p>
            <a:pPr>
              <a:defRPr/>
            </a:pPr>
            <a:fld id="{17B360AE-3BA1-2C44-A53D-21CB96EE71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5CC10C-0149-E147-B462-C22CBF266A2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4BC506-F893-439B-8C4D-1F74405F92A9}"/>
              </a:ext>
            </a:extLst>
          </p:cNvPr>
          <p:cNvCxnSpPr>
            <a:cxnSpLocks/>
          </p:cNvCxnSpPr>
          <p:nvPr userDrawn="1"/>
        </p:nvCxnSpPr>
        <p:spPr>
          <a:xfrm flipH="1">
            <a:off x="-9144" y="4608440"/>
            <a:ext cx="121920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B918F9-286F-944C-95FE-E90839484CBF}"/>
              </a:ext>
            </a:extLst>
          </p:cNvPr>
          <p:cNvCxnSpPr>
            <a:cxnSpLocks/>
          </p:cNvCxnSpPr>
          <p:nvPr userDrawn="1"/>
        </p:nvCxnSpPr>
        <p:spPr>
          <a:xfrm>
            <a:off x="809624" y="1985061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91F246-F9A0-2040-BBF7-69E59183514E}"/>
              </a:ext>
            </a:extLst>
          </p:cNvPr>
          <p:cNvCxnSpPr>
            <a:cxnSpLocks/>
          </p:cNvCxnSpPr>
          <p:nvPr userDrawn="1"/>
        </p:nvCxnSpPr>
        <p:spPr>
          <a:xfrm>
            <a:off x="4874419" y="1985061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1D5DEA-2AF5-DC40-9481-352FA3A3E01B}"/>
              </a:ext>
            </a:extLst>
          </p:cNvPr>
          <p:cNvCxnSpPr>
            <a:cxnSpLocks/>
          </p:cNvCxnSpPr>
          <p:nvPr userDrawn="1"/>
        </p:nvCxnSpPr>
        <p:spPr>
          <a:xfrm>
            <a:off x="8818563" y="1985061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4F61AA-4574-1B45-B1CB-45BC6FFA8B6B}"/>
              </a:ext>
            </a:extLst>
          </p:cNvPr>
          <p:cNvCxnSpPr>
            <a:cxnSpLocks/>
          </p:cNvCxnSpPr>
          <p:nvPr userDrawn="1"/>
        </p:nvCxnSpPr>
        <p:spPr>
          <a:xfrm flipH="1">
            <a:off x="11342637" y="6331925"/>
            <a:ext cx="5112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441A6037-7976-0148-BC2D-6E81D1C2E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3098" y="463984"/>
            <a:ext cx="10259902" cy="573104"/>
          </a:xfrm>
          <a:prstGeom prst="rect">
            <a:avLst/>
          </a:prstGeom>
        </p:spPr>
        <p:txBody>
          <a:bodyPr lIns="0"/>
          <a:lstStyle>
            <a:lvl1pPr algn="ctr"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Triple chart slide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733885D-488C-C641-96BD-7905AF2A17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098" y="1070036"/>
            <a:ext cx="10259902" cy="293442"/>
          </a:xfrm>
          <a:prstGeom prst="rect">
            <a:avLst/>
          </a:prstGeom>
        </p:spPr>
        <p:txBody>
          <a:bodyPr lIns="0"/>
          <a:lstStyle>
            <a:lvl1pPr algn="ctr"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1CE63CA-1FA1-4F43-93A4-C160B347705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9624" y="1724524"/>
            <a:ext cx="2682340" cy="215439"/>
          </a:xfrm>
          <a:prstGeom prst="rect">
            <a:avLst/>
          </a:prstGeom>
        </p:spPr>
        <p:txBody>
          <a:bodyPr lIns="0"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1 Title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6A92D80-310D-8644-8128-45DE1285AC0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74419" y="1724524"/>
            <a:ext cx="2682340" cy="215439"/>
          </a:xfrm>
          <a:prstGeom prst="rect">
            <a:avLst/>
          </a:prstGeom>
        </p:spPr>
        <p:txBody>
          <a:bodyPr lIns="0"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2 Title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F172F4F-DD0C-1049-813A-E3897E9C1EB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18563" y="1724524"/>
            <a:ext cx="2682340" cy="215439"/>
          </a:xfrm>
          <a:prstGeom prst="rect">
            <a:avLst/>
          </a:prstGeom>
        </p:spPr>
        <p:txBody>
          <a:bodyPr lIns="0"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3 Title</a:t>
            </a:r>
            <a:endParaRPr lang="en-GB" dirty="0"/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EF78F8AC-0E34-AE43-8474-BA42165E294F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809625" y="2173288"/>
            <a:ext cx="2682875" cy="21939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4" name="Chart Placeholder 22">
            <a:extLst>
              <a:ext uri="{FF2B5EF4-FFF2-40B4-BE49-F238E27FC236}">
                <a16:creationId xmlns:a16="http://schemas.microsoft.com/office/drawing/2014/main" id="{8510EDD4-6B6B-924C-BAC0-B7D97EAFE924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4874419" y="2176132"/>
            <a:ext cx="2682875" cy="21939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5" name="Chart Placeholder 22">
            <a:extLst>
              <a:ext uri="{FF2B5EF4-FFF2-40B4-BE49-F238E27FC236}">
                <a16:creationId xmlns:a16="http://schemas.microsoft.com/office/drawing/2014/main" id="{D5D88084-452C-A44C-960A-C2F7ECAAD27E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8818028" y="2176132"/>
            <a:ext cx="2682875" cy="21939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3B5BAA84-0DE1-9C47-8F71-23420A2C67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2746" y="4908090"/>
            <a:ext cx="10727301" cy="142383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0" spc="0">
                <a:solidFill>
                  <a:schemeClr val="bg1"/>
                </a:solidFill>
                <a:latin typeface="+mn-lt"/>
              </a:defRPr>
            </a:lvl1pPr>
            <a:lvl2pPr marL="654050" indent="-285750">
              <a:buFont typeface="Arial" panose="020B0604020202020204" pitchFamily="34" charset="0"/>
              <a:buChar char="•"/>
              <a:tabLst/>
              <a:defRPr sz="1600" b="0" spc="0">
                <a:solidFill>
                  <a:schemeClr val="bg1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200" b="0" spc="0">
                <a:solidFill>
                  <a:schemeClr val="bg1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chemeClr val="bg1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9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Her old collecting she considered discovered. So at parties he warrant oh staying. </a:t>
            </a:r>
          </a:p>
          <a:p>
            <a:pPr lvl="0"/>
            <a:r>
              <a:rPr lang="en-US" dirty="0"/>
              <a:t>Square new horses and put better end. Sincerity collected happiness do is contented. </a:t>
            </a:r>
          </a:p>
          <a:p>
            <a:pPr lvl="0"/>
            <a:r>
              <a:rPr lang="en-US" dirty="0"/>
              <a:t>Alteration you any nor insatiable diminution reasonable companions shy partiality. 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671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F96DA1-C5E6-9441-A039-EC3A6F862AAE}"/>
              </a:ext>
            </a:extLst>
          </p:cNvPr>
          <p:cNvSpPr>
            <a:spLocks/>
          </p:cNvSpPr>
          <p:nvPr userDrawn="1"/>
        </p:nvSpPr>
        <p:spPr>
          <a:xfrm>
            <a:off x="0" y="6310320"/>
            <a:ext cx="12192000" cy="608815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1" dirty="0">
              <a:latin typeface="Muli Regular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42B1BF-35F7-8142-8DFE-FF67D1470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6500" y="6414193"/>
            <a:ext cx="457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B5BEC2-18EF-AC45-B38C-9EA18CCCAB2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287516"/>
            <a:ext cx="121920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17EE67-70D9-5A41-9E67-03E28E0C8180}"/>
              </a:ext>
            </a:extLst>
          </p:cNvPr>
          <p:cNvCxnSpPr>
            <a:cxnSpLocks/>
          </p:cNvCxnSpPr>
          <p:nvPr userDrawn="1"/>
        </p:nvCxnSpPr>
        <p:spPr>
          <a:xfrm>
            <a:off x="2890601" y="1749740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3EEA062F-D380-8A4C-B05B-B77BFC323E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3098" y="463984"/>
            <a:ext cx="10259902" cy="573104"/>
          </a:xfrm>
          <a:prstGeom prst="rect">
            <a:avLst/>
          </a:prstGeom>
        </p:spPr>
        <p:txBody>
          <a:bodyPr lIns="0"/>
          <a:lstStyle>
            <a:lvl1pPr algn="ctr"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Four chart slide</a:t>
            </a:r>
            <a:endParaRPr lang="en-GB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633912D7-ACB4-194F-AF91-9754A8D5A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098" y="1070036"/>
            <a:ext cx="10259902" cy="293442"/>
          </a:xfrm>
          <a:prstGeom prst="rect">
            <a:avLst/>
          </a:prstGeom>
        </p:spPr>
        <p:txBody>
          <a:bodyPr lIns="0"/>
          <a:lstStyle>
            <a:lvl1pPr algn="ctr"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90AE3D9-DCEE-474A-B9B7-D99BD511B1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12680" y="1500744"/>
            <a:ext cx="2682340" cy="215439"/>
          </a:xfrm>
          <a:prstGeom prst="rect">
            <a:avLst/>
          </a:prstGeom>
        </p:spPr>
        <p:txBody>
          <a:bodyPr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1 Title</a:t>
            </a:r>
            <a:endParaRPr lang="en-GB" dirty="0"/>
          </a:p>
        </p:txBody>
      </p:sp>
      <p:sp>
        <p:nvSpPr>
          <p:cNvPr id="36" name="Chart Placeholder 35">
            <a:extLst>
              <a:ext uri="{FF2B5EF4-FFF2-40B4-BE49-F238E27FC236}">
                <a16:creationId xmlns:a16="http://schemas.microsoft.com/office/drawing/2014/main" id="{A436D7A1-C22A-A24E-9922-115B7A39D861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2890602" y="1960662"/>
            <a:ext cx="3059822" cy="178440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0C950A-0047-1247-8544-E053515C0AB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EE2897-F787-5E42-8A6A-088DAB36A11C}"/>
              </a:ext>
            </a:extLst>
          </p:cNvPr>
          <p:cNvCxnSpPr>
            <a:cxnSpLocks/>
          </p:cNvCxnSpPr>
          <p:nvPr userDrawn="1"/>
        </p:nvCxnSpPr>
        <p:spPr>
          <a:xfrm>
            <a:off x="6425371" y="1749740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C34265BF-20DE-3C40-91E5-0E5EF82C04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47450" y="1500744"/>
            <a:ext cx="2682340" cy="215439"/>
          </a:xfrm>
          <a:prstGeom prst="rect">
            <a:avLst/>
          </a:prstGeom>
        </p:spPr>
        <p:txBody>
          <a:bodyPr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1 Title</a:t>
            </a:r>
            <a:endParaRPr lang="en-GB" dirty="0"/>
          </a:p>
        </p:txBody>
      </p:sp>
      <p:sp>
        <p:nvSpPr>
          <p:cNvPr id="22" name="Chart Placeholder 35">
            <a:extLst>
              <a:ext uri="{FF2B5EF4-FFF2-40B4-BE49-F238E27FC236}">
                <a16:creationId xmlns:a16="http://schemas.microsoft.com/office/drawing/2014/main" id="{71D756C5-7C1C-F048-84F5-0BE6C7A1B481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6425372" y="1960662"/>
            <a:ext cx="3059822" cy="178440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4FB74D2-510F-8D4B-BA7B-D64BD732B41D}"/>
              </a:ext>
            </a:extLst>
          </p:cNvPr>
          <p:cNvCxnSpPr>
            <a:cxnSpLocks/>
          </p:cNvCxnSpPr>
          <p:nvPr userDrawn="1"/>
        </p:nvCxnSpPr>
        <p:spPr>
          <a:xfrm>
            <a:off x="2890601" y="4138099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FC40B91-02FE-7342-8D65-3D9BEA320B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12680" y="3889103"/>
            <a:ext cx="2682340" cy="215439"/>
          </a:xfrm>
          <a:prstGeom prst="rect">
            <a:avLst/>
          </a:prstGeom>
        </p:spPr>
        <p:txBody>
          <a:bodyPr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1 Title</a:t>
            </a:r>
            <a:endParaRPr lang="en-GB" dirty="0"/>
          </a:p>
        </p:txBody>
      </p:sp>
      <p:sp>
        <p:nvSpPr>
          <p:cNvPr id="31" name="Chart Placeholder 35">
            <a:extLst>
              <a:ext uri="{FF2B5EF4-FFF2-40B4-BE49-F238E27FC236}">
                <a16:creationId xmlns:a16="http://schemas.microsoft.com/office/drawing/2014/main" id="{CFCBF164-5684-1B4F-AA52-3560983ADD58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2890602" y="4349021"/>
            <a:ext cx="3059822" cy="178440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718A024-6CC6-1C4E-92DF-5CB6E4E33F98}"/>
              </a:ext>
            </a:extLst>
          </p:cNvPr>
          <p:cNvCxnSpPr>
            <a:cxnSpLocks/>
          </p:cNvCxnSpPr>
          <p:nvPr userDrawn="1"/>
        </p:nvCxnSpPr>
        <p:spPr>
          <a:xfrm>
            <a:off x="6425371" y="4138099"/>
            <a:ext cx="1552576" cy="0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93DFF606-B807-3543-83B5-335298283F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47450" y="3889103"/>
            <a:ext cx="2682340" cy="215439"/>
          </a:xfrm>
          <a:prstGeom prst="rect">
            <a:avLst/>
          </a:prstGeom>
        </p:spPr>
        <p:txBody>
          <a:bodyPr anchor="ctr"/>
          <a:lstStyle>
            <a:lvl1pPr>
              <a:defRPr sz="1600" b="1" spc="0">
                <a:solidFill>
                  <a:srgbClr val="36424A"/>
                </a:solidFill>
                <a:latin typeface="+mj-lt"/>
              </a:defRPr>
            </a:lvl1pPr>
            <a:lvl2pPr>
              <a:defRPr sz="2400" b="1">
                <a:solidFill>
                  <a:srgbClr val="36424A"/>
                </a:solidFill>
                <a:latin typeface="+mj-lt"/>
              </a:defRPr>
            </a:lvl2pPr>
            <a:lvl3pPr>
              <a:defRPr sz="2400" b="1">
                <a:solidFill>
                  <a:srgbClr val="36424A"/>
                </a:solidFill>
                <a:latin typeface="+mj-lt"/>
              </a:defRPr>
            </a:lvl3pPr>
            <a:lvl4pPr>
              <a:defRPr sz="2400" b="1">
                <a:solidFill>
                  <a:srgbClr val="36424A"/>
                </a:solidFill>
                <a:latin typeface="+mj-lt"/>
              </a:defRPr>
            </a:lvl4pPr>
            <a:lvl5pPr>
              <a:defRPr sz="2400" b="1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Table 1 Title</a:t>
            </a:r>
            <a:endParaRPr lang="en-GB" dirty="0"/>
          </a:p>
        </p:txBody>
      </p:sp>
      <p:sp>
        <p:nvSpPr>
          <p:cNvPr id="38" name="Chart Placeholder 35">
            <a:extLst>
              <a:ext uri="{FF2B5EF4-FFF2-40B4-BE49-F238E27FC236}">
                <a16:creationId xmlns:a16="http://schemas.microsoft.com/office/drawing/2014/main" id="{2F7F2361-D0BD-3045-9F7E-6AA6669E15B6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6425372" y="4349021"/>
            <a:ext cx="3059822" cy="178440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119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able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C1DDBE0-6FF1-CE4A-B6B7-CA82914917A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0614C2EE-C340-7742-8553-965BC0C0C078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74A0E13-AFF6-9444-AE0F-CDD4E8F62B7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rgbClr val="36424A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3B3A2543-CE07-8F49-82BD-E6FD6583D3F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38199" y="848015"/>
            <a:ext cx="4949415" cy="5161972"/>
          </a:xfrm>
          <a:prstGeom prst="rect">
            <a:avLst/>
          </a:prstGeom>
          <a:noFill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001" b="0" i="0" kern="1200" cap="none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en-US"/>
              <a:t>Click to edit Master text styles</a:t>
            </a:r>
          </a:p>
          <a:p>
            <a:pPr lvl="1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en-US"/>
              <a:t>Second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7B2A11-3D92-DB42-AB14-F678C3647358}"/>
              </a:ext>
            </a:extLst>
          </p:cNvPr>
          <p:cNvCxnSpPr>
            <a:cxnSpLocks/>
          </p:cNvCxnSpPr>
          <p:nvPr userDrawn="1"/>
        </p:nvCxnSpPr>
        <p:spPr>
          <a:xfrm flipH="1">
            <a:off x="6223001" y="1421837"/>
            <a:ext cx="5968999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1223DDA3-EBFC-674A-B359-D2DEE3DDD3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8074" y="807070"/>
            <a:ext cx="5283729" cy="524541"/>
          </a:xfrm>
          <a:prstGeom prst="rect">
            <a:avLst/>
          </a:prstGeom>
        </p:spPr>
        <p:txBody>
          <a:bodyPr lIns="0"/>
          <a:lstStyle>
            <a:lvl1pPr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Slide with table/image</a:t>
            </a:r>
            <a:endParaRPr lang="en-GB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142CCD58-8E99-334B-AD05-3AF4FDCA54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8075" y="441443"/>
            <a:ext cx="5283728" cy="284083"/>
          </a:xfrm>
          <a:prstGeom prst="rect">
            <a:avLst/>
          </a:prstGeom>
        </p:spPr>
        <p:txBody>
          <a:bodyPr lIns="0"/>
          <a:lstStyle>
            <a:lvl1pPr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EYEBROW HEADLINE</a:t>
            </a:r>
            <a:endParaRPr lang="en-GB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20381689-03F1-C843-A4D4-BEB7C61A782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23001" y="1725654"/>
            <a:ext cx="5248802" cy="438472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0" spc="0">
                <a:solidFill>
                  <a:srgbClr val="36424A"/>
                </a:solidFill>
                <a:latin typeface="+mn-lt"/>
              </a:defRPr>
            </a:lvl1pPr>
            <a:lvl2pPr marL="722313" indent="-354013">
              <a:buFont typeface="Arial" panose="020B0604020202020204" pitchFamily="34" charset="0"/>
              <a:buChar char="•"/>
              <a:tabLst/>
              <a:defRPr sz="16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4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1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473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F96DA1-C5E6-9441-A039-EC3A6F862AAE}"/>
              </a:ext>
            </a:extLst>
          </p:cNvPr>
          <p:cNvSpPr>
            <a:spLocks/>
          </p:cNvSpPr>
          <p:nvPr userDrawn="1"/>
        </p:nvSpPr>
        <p:spPr>
          <a:xfrm>
            <a:off x="0" y="6324609"/>
            <a:ext cx="12192000" cy="533392"/>
          </a:xfrm>
          <a:prstGeom prst="rect">
            <a:avLst/>
          </a:prstGeom>
          <a:solidFill>
            <a:srgbClr val="36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1" dirty="0">
              <a:latin typeface="Muli Regular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42B1BF-35F7-8142-8DFE-FF67D1470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6500" y="6414193"/>
            <a:ext cx="457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B5BEC2-18EF-AC45-B38C-9EA18CCCAB2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299391"/>
            <a:ext cx="121920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0302AAF-E488-E640-8023-D5E00CED5D83}"/>
              </a:ext>
            </a:extLst>
          </p:cNvPr>
          <p:cNvSpPr txBox="1">
            <a:spLocks/>
          </p:cNvSpPr>
          <p:nvPr userDrawn="1"/>
        </p:nvSpPr>
        <p:spPr>
          <a:xfrm>
            <a:off x="838200" y="6414193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algn="l" defTabSz="914354" rtl="0" eaLnBrk="1" fontAlgn="auto" hangingPunct="1">
              <a:spcBef>
                <a:spcPts val="0"/>
              </a:spcBef>
              <a:spcAft>
                <a:spcPts val="0"/>
              </a:spcAft>
              <a:defRPr sz="600" b="0" i="0" kern="1200" cap="none" spc="0" baseline="0" dirty="0">
                <a:solidFill>
                  <a:srgbClr val="36424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Private &amp; Confidential</a:t>
            </a:r>
          </a:p>
        </p:txBody>
      </p:sp>
      <p:grpSp>
        <p:nvGrpSpPr>
          <p:cNvPr id="12" name="Shape 4202">
            <a:extLst>
              <a:ext uri="{FF2B5EF4-FFF2-40B4-BE49-F238E27FC236}">
                <a16:creationId xmlns:a16="http://schemas.microsoft.com/office/drawing/2014/main" id="{D933C510-081F-9140-8AF7-17FF421B3760}"/>
              </a:ext>
            </a:extLst>
          </p:cNvPr>
          <p:cNvGrpSpPr/>
          <p:nvPr userDrawn="1"/>
        </p:nvGrpSpPr>
        <p:grpSpPr>
          <a:xfrm>
            <a:off x="1092994" y="989581"/>
            <a:ext cx="9934286" cy="5118325"/>
            <a:chOff x="3843498" y="3719582"/>
            <a:chExt cx="16665618" cy="8244192"/>
          </a:xfrm>
        </p:grpSpPr>
        <p:sp>
          <p:nvSpPr>
            <p:cNvPr id="13" name="Shape 4203">
              <a:extLst>
                <a:ext uri="{FF2B5EF4-FFF2-40B4-BE49-F238E27FC236}">
                  <a16:creationId xmlns:a16="http://schemas.microsoft.com/office/drawing/2014/main" id="{6EF78997-2535-354F-9FD2-3DB109627A86}"/>
                </a:ext>
              </a:extLst>
            </p:cNvPr>
            <p:cNvSpPr/>
            <p:nvPr/>
          </p:nvSpPr>
          <p:spPr>
            <a:xfrm>
              <a:off x="9818027" y="3757808"/>
              <a:ext cx="85988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333" y="90000"/>
                  </a:moveTo>
                  <a:cubicBezTo>
                    <a:pt x="53333" y="90000"/>
                    <a:pt x="13333" y="60000"/>
                    <a:pt x="13333" y="60000"/>
                  </a:cubicBezTo>
                  <a:cubicBezTo>
                    <a:pt x="13333" y="60000"/>
                    <a:pt x="53333" y="60000"/>
                    <a:pt x="66666" y="60000"/>
                  </a:cubicBezTo>
                  <a:cubicBezTo>
                    <a:pt x="40000" y="30000"/>
                    <a:pt x="13333" y="60000"/>
                    <a:pt x="0" y="0"/>
                  </a:cubicBezTo>
                  <a:cubicBezTo>
                    <a:pt x="13333" y="30000"/>
                    <a:pt x="106666" y="0"/>
                    <a:pt x="120000" y="60000"/>
                  </a:cubicBezTo>
                  <a:cubicBezTo>
                    <a:pt x="120000" y="60000"/>
                    <a:pt x="80000" y="60000"/>
                    <a:pt x="66666" y="60000"/>
                  </a:cubicBezTo>
                  <a:cubicBezTo>
                    <a:pt x="66666" y="60000"/>
                    <a:pt x="93333" y="120000"/>
                    <a:pt x="53333" y="90000"/>
                  </a:cubicBezTo>
                  <a:cubicBezTo>
                    <a:pt x="40000" y="90000"/>
                    <a:pt x="80000" y="120000"/>
                    <a:pt x="53333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" name="Shape 4204">
              <a:extLst>
                <a:ext uri="{FF2B5EF4-FFF2-40B4-BE49-F238E27FC236}">
                  <a16:creationId xmlns:a16="http://schemas.microsoft.com/office/drawing/2014/main" id="{D15CE1BA-06F6-C443-831D-D3B496FA9F61}"/>
                </a:ext>
              </a:extLst>
            </p:cNvPr>
            <p:cNvSpPr/>
            <p:nvPr/>
          </p:nvSpPr>
          <p:spPr>
            <a:xfrm>
              <a:off x="16859434" y="9558686"/>
              <a:ext cx="1904459" cy="14239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411" y="3157"/>
                  </a:moveTo>
                  <a:cubicBezTo>
                    <a:pt x="58235" y="3157"/>
                    <a:pt x="57647" y="1578"/>
                    <a:pt x="56470" y="1578"/>
                  </a:cubicBezTo>
                  <a:cubicBezTo>
                    <a:pt x="55882" y="789"/>
                    <a:pt x="55882" y="1578"/>
                    <a:pt x="56470" y="2368"/>
                  </a:cubicBezTo>
                  <a:cubicBezTo>
                    <a:pt x="56470" y="3157"/>
                    <a:pt x="57647" y="2368"/>
                    <a:pt x="57647" y="2368"/>
                  </a:cubicBezTo>
                  <a:cubicBezTo>
                    <a:pt x="58235" y="3157"/>
                    <a:pt x="57647" y="4736"/>
                    <a:pt x="58235" y="4736"/>
                  </a:cubicBezTo>
                  <a:cubicBezTo>
                    <a:pt x="58235" y="5526"/>
                    <a:pt x="57647" y="5526"/>
                    <a:pt x="57058" y="5526"/>
                  </a:cubicBezTo>
                  <a:cubicBezTo>
                    <a:pt x="56470" y="6315"/>
                    <a:pt x="55882" y="6315"/>
                    <a:pt x="55294" y="6315"/>
                  </a:cubicBezTo>
                  <a:cubicBezTo>
                    <a:pt x="54117" y="5526"/>
                    <a:pt x="54117" y="6315"/>
                    <a:pt x="52941" y="6315"/>
                  </a:cubicBezTo>
                  <a:cubicBezTo>
                    <a:pt x="51176" y="7105"/>
                    <a:pt x="51764" y="9473"/>
                    <a:pt x="50588" y="10263"/>
                  </a:cubicBezTo>
                  <a:cubicBezTo>
                    <a:pt x="49411" y="11842"/>
                    <a:pt x="48823" y="14210"/>
                    <a:pt x="49411" y="15789"/>
                  </a:cubicBezTo>
                  <a:cubicBezTo>
                    <a:pt x="50588" y="18157"/>
                    <a:pt x="47647" y="16578"/>
                    <a:pt x="47058" y="16578"/>
                  </a:cubicBezTo>
                  <a:cubicBezTo>
                    <a:pt x="46470" y="16578"/>
                    <a:pt x="44705" y="18947"/>
                    <a:pt x="44705" y="18947"/>
                  </a:cubicBezTo>
                  <a:cubicBezTo>
                    <a:pt x="44705" y="18947"/>
                    <a:pt x="44117" y="15000"/>
                    <a:pt x="43529" y="14210"/>
                  </a:cubicBezTo>
                  <a:cubicBezTo>
                    <a:pt x="43529" y="13421"/>
                    <a:pt x="42941" y="13421"/>
                    <a:pt x="42352" y="13421"/>
                  </a:cubicBezTo>
                  <a:cubicBezTo>
                    <a:pt x="41764" y="12631"/>
                    <a:pt x="41764" y="12631"/>
                    <a:pt x="41764" y="11842"/>
                  </a:cubicBezTo>
                  <a:cubicBezTo>
                    <a:pt x="41176" y="11052"/>
                    <a:pt x="41176" y="12631"/>
                    <a:pt x="41176" y="13421"/>
                  </a:cubicBezTo>
                  <a:cubicBezTo>
                    <a:pt x="40588" y="13421"/>
                    <a:pt x="40000" y="13421"/>
                    <a:pt x="40000" y="12631"/>
                  </a:cubicBezTo>
                  <a:cubicBezTo>
                    <a:pt x="38823" y="12631"/>
                    <a:pt x="39411" y="15789"/>
                    <a:pt x="38235" y="15000"/>
                  </a:cubicBezTo>
                  <a:cubicBezTo>
                    <a:pt x="38235" y="15000"/>
                    <a:pt x="37647" y="14210"/>
                    <a:pt x="37647" y="14210"/>
                  </a:cubicBezTo>
                  <a:cubicBezTo>
                    <a:pt x="37058" y="15000"/>
                    <a:pt x="37058" y="15000"/>
                    <a:pt x="37058" y="15000"/>
                  </a:cubicBezTo>
                  <a:cubicBezTo>
                    <a:pt x="35294" y="14210"/>
                    <a:pt x="36470" y="17368"/>
                    <a:pt x="36470" y="17368"/>
                  </a:cubicBezTo>
                  <a:cubicBezTo>
                    <a:pt x="36470" y="17368"/>
                    <a:pt x="35294" y="17368"/>
                    <a:pt x="35294" y="17368"/>
                  </a:cubicBezTo>
                  <a:cubicBezTo>
                    <a:pt x="35294" y="18157"/>
                    <a:pt x="35882" y="18157"/>
                    <a:pt x="35882" y="18157"/>
                  </a:cubicBezTo>
                  <a:cubicBezTo>
                    <a:pt x="35294" y="19736"/>
                    <a:pt x="34705" y="18157"/>
                    <a:pt x="34705" y="20526"/>
                  </a:cubicBezTo>
                  <a:cubicBezTo>
                    <a:pt x="34705" y="21315"/>
                    <a:pt x="35294" y="21315"/>
                    <a:pt x="35294" y="22105"/>
                  </a:cubicBezTo>
                  <a:cubicBezTo>
                    <a:pt x="35294" y="23684"/>
                    <a:pt x="31176" y="20526"/>
                    <a:pt x="31176" y="22894"/>
                  </a:cubicBezTo>
                  <a:cubicBezTo>
                    <a:pt x="31176" y="23684"/>
                    <a:pt x="33529" y="25263"/>
                    <a:pt x="32352" y="26052"/>
                  </a:cubicBezTo>
                  <a:cubicBezTo>
                    <a:pt x="31764" y="26052"/>
                    <a:pt x="31764" y="25263"/>
                    <a:pt x="31764" y="26052"/>
                  </a:cubicBezTo>
                  <a:cubicBezTo>
                    <a:pt x="31176" y="26842"/>
                    <a:pt x="31176" y="26842"/>
                    <a:pt x="30588" y="26052"/>
                  </a:cubicBezTo>
                  <a:cubicBezTo>
                    <a:pt x="30000" y="26052"/>
                    <a:pt x="30588" y="24473"/>
                    <a:pt x="30000" y="23684"/>
                  </a:cubicBezTo>
                  <a:cubicBezTo>
                    <a:pt x="29411" y="22105"/>
                    <a:pt x="28235" y="25263"/>
                    <a:pt x="27647" y="26052"/>
                  </a:cubicBezTo>
                  <a:cubicBezTo>
                    <a:pt x="27647" y="26842"/>
                    <a:pt x="27058" y="27631"/>
                    <a:pt x="27058" y="28421"/>
                  </a:cubicBezTo>
                  <a:cubicBezTo>
                    <a:pt x="27058" y="28421"/>
                    <a:pt x="27647" y="29210"/>
                    <a:pt x="27647" y="30000"/>
                  </a:cubicBezTo>
                  <a:cubicBezTo>
                    <a:pt x="27647" y="30000"/>
                    <a:pt x="26470" y="31578"/>
                    <a:pt x="25882" y="32368"/>
                  </a:cubicBezTo>
                  <a:cubicBezTo>
                    <a:pt x="24117" y="34736"/>
                    <a:pt x="22352" y="36315"/>
                    <a:pt x="20000" y="37105"/>
                  </a:cubicBezTo>
                  <a:cubicBezTo>
                    <a:pt x="18235" y="37105"/>
                    <a:pt x="16470" y="38684"/>
                    <a:pt x="14117" y="39473"/>
                  </a:cubicBezTo>
                  <a:cubicBezTo>
                    <a:pt x="12352" y="40263"/>
                    <a:pt x="10588" y="40263"/>
                    <a:pt x="8823" y="41842"/>
                  </a:cubicBezTo>
                  <a:cubicBezTo>
                    <a:pt x="7647" y="43421"/>
                    <a:pt x="7058" y="43421"/>
                    <a:pt x="5882" y="44210"/>
                  </a:cubicBezTo>
                  <a:cubicBezTo>
                    <a:pt x="5294" y="45000"/>
                    <a:pt x="4117" y="47368"/>
                    <a:pt x="4117" y="47368"/>
                  </a:cubicBezTo>
                  <a:cubicBezTo>
                    <a:pt x="3529" y="47368"/>
                    <a:pt x="4117" y="45000"/>
                    <a:pt x="4117" y="44210"/>
                  </a:cubicBezTo>
                  <a:cubicBezTo>
                    <a:pt x="2941" y="44210"/>
                    <a:pt x="2352" y="48157"/>
                    <a:pt x="2352" y="48157"/>
                  </a:cubicBezTo>
                  <a:cubicBezTo>
                    <a:pt x="2941" y="50526"/>
                    <a:pt x="1764" y="51315"/>
                    <a:pt x="1764" y="53684"/>
                  </a:cubicBezTo>
                  <a:cubicBezTo>
                    <a:pt x="1764" y="54473"/>
                    <a:pt x="4705" y="63157"/>
                    <a:pt x="3529" y="63947"/>
                  </a:cubicBezTo>
                  <a:cubicBezTo>
                    <a:pt x="3529" y="63947"/>
                    <a:pt x="1764" y="60789"/>
                    <a:pt x="1764" y="60789"/>
                  </a:cubicBezTo>
                  <a:cubicBezTo>
                    <a:pt x="1764" y="61578"/>
                    <a:pt x="3529" y="63947"/>
                    <a:pt x="2352" y="64736"/>
                  </a:cubicBezTo>
                  <a:cubicBezTo>
                    <a:pt x="1176" y="64736"/>
                    <a:pt x="1176" y="60789"/>
                    <a:pt x="0" y="60789"/>
                  </a:cubicBezTo>
                  <a:cubicBezTo>
                    <a:pt x="0" y="60789"/>
                    <a:pt x="3529" y="67105"/>
                    <a:pt x="3529" y="67894"/>
                  </a:cubicBezTo>
                  <a:cubicBezTo>
                    <a:pt x="4117" y="68684"/>
                    <a:pt x="3529" y="70263"/>
                    <a:pt x="4117" y="71842"/>
                  </a:cubicBezTo>
                  <a:cubicBezTo>
                    <a:pt x="4705" y="73421"/>
                    <a:pt x="5294" y="74210"/>
                    <a:pt x="5882" y="75789"/>
                  </a:cubicBezTo>
                  <a:cubicBezTo>
                    <a:pt x="6470" y="76578"/>
                    <a:pt x="6470" y="78947"/>
                    <a:pt x="6470" y="79736"/>
                  </a:cubicBezTo>
                  <a:cubicBezTo>
                    <a:pt x="6470" y="81315"/>
                    <a:pt x="7058" y="82894"/>
                    <a:pt x="7647" y="83684"/>
                  </a:cubicBezTo>
                  <a:cubicBezTo>
                    <a:pt x="8235" y="86052"/>
                    <a:pt x="8235" y="86842"/>
                    <a:pt x="8235" y="89210"/>
                  </a:cubicBezTo>
                  <a:cubicBezTo>
                    <a:pt x="8235" y="90000"/>
                    <a:pt x="8235" y="93947"/>
                    <a:pt x="8235" y="93947"/>
                  </a:cubicBezTo>
                  <a:cubicBezTo>
                    <a:pt x="7647" y="94736"/>
                    <a:pt x="7058" y="94736"/>
                    <a:pt x="6470" y="95526"/>
                  </a:cubicBezTo>
                  <a:cubicBezTo>
                    <a:pt x="5882" y="97894"/>
                    <a:pt x="7058" y="97894"/>
                    <a:pt x="7647" y="98684"/>
                  </a:cubicBezTo>
                  <a:cubicBezTo>
                    <a:pt x="10000" y="100263"/>
                    <a:pt x="11764" y="101842"/>
                    <a:pt x="14705" y="101052"/>
                  </a:cubicBezTo>
                  <a:cubicBezTo>
                    <a:pt x="15882" y="100263"/>
                    <a:pt x="17058" y="99473"/>
                    <a:pt x="17647" y="98684"/>
                  </a:cubicBezTo>
                  <a:cubicBezTo>
                    <a:pt x="19411" y="97894"/>
                    <a:pt x="18823" y="98684"/>
                    <a:pt x="19411" y="97105"/>
                  </a:cubicBezTo>
                  <a:cubicBezTo>
                    <a:pt x="20588" y="95526"/>
                    <a:pt x="24705" y="95526"/>
                    <a:pt x="25882" y="96315"/>
                  </a:cubicBezTo>
                  <a:cubicBezTo>
                    <a:pt x="27647" y="96315"/>
                    <a:pt x="30588" y="97894"/>
                    <a:pt x="31764" y="95526"/>
                  </a:cubicBezTo>
                  <a:cubicBezTo>
                    <a:pt x="32352" y="94736"/>
                    <a:pt x="32352" y="93157"/>
                    <a:pt x="33529" y="92368"/>
                  </a:cubicBezTo>
                  <a:cubicBezTo>
                    <a:pt x="34705" y="91578"/>
                    <a:pt x="35882" y="90789"/>
                    <a:pt x="37058" y="90000"/>
                  </a:cubicBezTo>
                  <a:cubicBezTo>
                    <a:pt x="38823" y="88421"/>
                    <a:pt x="41176" y="90000"/>
                    <a:pt x="42941" y="88421"/>
                  </a:cubicBezTo>
                  <a:cubicBezTo>
                    <a:pt x="45882" y="86842"/>
                    <a:pt x="48235" y="86842"/>
                    <a:pt x="51764" y="86052"/>
                  </a:cubicBezTo>
                  <a:cubicBezTo>
                    <a:pt x="52352" y="86052"/>
                    <a:pt x="52941" y="85263"/>
                    <a:pt x="54117" y="85263"/>
                  </a:cubicBezTo>
                  <a:cubicBezTo>
                    <a:pt x="54705" y="86052"/>
                    <a:pt x="55882" y="86842"/>
                    <a:pt x="56470" y="87631"/>
                  </a:cubicBezTo>
                  <a:cubicBezTo>
                    <a:pt x="57058" y="87631"/>
                    <a:pt x="62941" y="89210"/>
                    <a:pt x="62941" y="90000"/>
                  </a:cubicBezTo>
                  <a:cubicBezTo>
                    <a:pt x="62352" y="90789"/>
                    <a:pt x="61764" y="93157"/>
                    <a:pt x="62941" y="92368"/>
                  </a:cubicBezTo>
                  <a:cubicBezTo>
                    <a:pt x="63529" y="92368"/>
                    <a:pt x="64705" y="94736"/>
                    <a:pt x="65294" y="95526"/>
                  </a:cubicBezTo>
                  <a:cubicBezTo>
                    <a:pt x="65882" y="96315"/>
                    <a:pt x="65882" y="97105"/>
                    <a:pt x="65882" y="98684"/>
                  </a:cubicBezTo>
                  <a:cubicBezTo>
                    <a:pt x="66470" y="99473"/>
                    <a:pt x="67647" y="101052"/>
                    <a:pt x="67647" y="101052"/>
                  </a:cubicBezTo>
                  <a:cubicBezTo>
                    <a:pt x="67647" y="100263"/>
                    <a:pt x="67058" y="99473"/>
                    <a:pt x="68235" y="98684"/>
                  </a:cubicBezTo>
                  <a:cubicBezTo>
                    <a:pt x="68823" y="97894"/>
                    <a:pt x="69411" y="97105"/>
                    <a:pt x="70588" y="96315"/>
                  </a:cubicBezTo>
                  <a:cubicBezTo>
                    <a:pt x="71176" y="95526"/>
                    <a:pt x="74117" y="91578"/>
                    <a:pt x="73529" y="90789"/>
                  </a:cubicBezTo>
                  <a:cubicBezTo>
                    <a:pt x="74117" y="92368"/>
                    <a:pt x="73529" y="93157"/>
                    <a:pt x="73529" y="94736"/>
                  </a:cubicBezTo>
                  <a:cubicBezTo>
                    <a:pt x="74117" y="95526"/>
                    <a:pt x="72941" y="96315"/>
                    <a:pt x="72941" y="96315"/>
                  </a:cubicBezTo>
                  <a:cubicBezTo>
                    <a:pt x="72352" y="97894"/>
                    <a:pt x="72352" y="98684"/>
                    <a:pt x="72352" y="99473"/>
                  </a:cubicBezTo>
                  <a:cubicBezTo>
                    <a:pt x="72352" y="101052"/>
                    <a:pt x="70000" y="101842"/>
                    <a:pt x="71764" y="101842"/>
                  </a:cubicBezTo>
                  <a:cubicBezTo>
                    <a:pt x="74117" y="101842"/>
                    <a:pt x="72941" y="98684"/>
                    <a:pt x="73529" y="97105"/>
                  </a:cubicBezTo>
                  <a:cubicBezTo>
                    <a:pt x="73529" y="97105"/>
                    <a:pt x="75882" y="100263"/>
                    <a:pt x="75294" y="101842"/>
                  </a:cubicBezTo>
                  <a:cubicBezTo>
                    <a:pt x="73529" y="105000"/>
                    <a:pt x="75882" y="102631"/>
                    <a:pt x="77058" y="104210"/>
                  </a:cubicBezTo>
                  <a:cubicBezTo>
                    <a:pt x="78823" y="106578"/>
                    <a:pt x="78823" y="107368"/>
                    <a:pt x="78823" y="109736"/>
                  </a:cubicBezTo>
                  <a:cubicBezTo>
                    <a:pt x="78235" y="112105"/>
                    <a:pt x="80588" y="114473"/>
                    <a:pt x="81764" y="114473"/>
                  </a:cubicBezTo>
                  <a:cubicBezTo>
                    <a:pt x="82941" y="115263"/>
                    <a:pt x="84117" y="116052"/>
                    <a:pt x="85294" y="116052"/>
                  </a:cubicBezTo>
                  <a:cubicBezTo>
                    <a:pt x="86470" y="116052"/>
                    <a:pt x="88823" y="120000"/>
                    <a:pt x="90000" y="119210"/>
                  </a:cubicBezTo>
                  <a:cubicBezTo>
                    <a:pt x="91176" y="118421"/>
                    <a:pt x="92352" y="117631"/>
                    <a:pt x="92941" y="116052"/>
                  </a:cubicBezTo>
                  <a:cubicBezTo>
                    <a:pt x="92941" y="116052"/>
                    <a:pt x="94117" y="113684"/>
                    <a:pt x="94705" y="114473"/>
                  </a:cubicBezTo>
                  <a:cubicBezTo>
                    <a:pt x="94705" y="115263"/>
                    <a:pt x="93529" y="116052"/>
                    <a:pt x="94117" y="116842"/>
                  </a:cubicBezTo>
                  <a:cubicBezTo>
                    <a:pt x="94705" y="117631"/>
                    <a:pt x="94705" y="115263"/>
                    <a:pt x="95294" y="115263"/>
                  </a:cubicBezTo>
                  <a:cubicBezTo>
                    <a:pt x="95294" y="115263"/>
                    <a:pt x="96470" y="117631"/>
                    <a:pt x="97058" y="117631"/>
                  </a:cubicBezTo>
                  <a:cubicBezTo>
                    <a:pt x="97058" y="118421"/>
                    <a:pt x="98235" y="120000"/>
                    <a:pt x="98823" y="120000"/>
                  </a:cubicBezTo>
                  <a:cubicBezTo>
                    <a:pt x="98235" y="120000"/>
                    <a:pt x="100000" y="117631"/>
                    <a:pt x="100000" y="117631"/>
                  </a:cubicBezTo>
                  <a:cubicBezTo>
                    <a:pt x="101176" y="116842"/>
                    <a:pt x="101764" y="115263"/>
                    <a:pt x="102352" y="114473"/>
                  </a:cubicBezTo>
                  <a:cubicBezTo>
                    <a:pt x="104117" y="113684"/>
                    <a:pt x="108823" y="115263"/>
                    <a:pt x="108823" y="112105"/>
                  </a:cubicBezTo>
                  <a:cubicBezTo>
                    <a:pt x="109411" y="108157"/>
                    <a:pt x="110000" y="105789"/>
                    <a:pt x="110588" y="102631"/>
                  </a:cubicBezTo>
                  <a:cubicBezTo>
                    <a:pt x="111764" y="99473"/>
                    <a:pt x="112352" y="96315"/>
                    <a:pt x="114117" y="93157"/>
                  </a:cubicBezTo>
                  <a:cubicBezTo>
                    <a:pt x="114705" y="92368"/>
                    <a:pt x="115882" y="91578"/>
                    <a:pt x="116470" y="90000"/>
                  </a:cubicBezTo>
                  <a:cubicBezTo>
                    <a:pt x="116470" y="89210"/>
                    <a:pt x="116470" y="89210"/>
                    <a:pt x="116470" y="88421"/>
                  </a:cubicBezTo>
                  <a:cubicBezTo>
                    <a:pt x="117058" y="87631"/>
                    <a:pt x="117647" y="86842"/>
                    <a:pt x="117647" y="85263"/>
                  </a:cubicBezTo>
                  <a:cubicBezTo>
                    <a:pt x="118235" y="83684"/>
                    <a:pt x="117647" y="82105"/>
                    <a:pt x="118235" y="80526"/>
                  </a:cubicBezTo>
                  <a:cubicBezTo>
                    <a:pt x="118235" y="79736"/>
                    <a:pt x="118823" y="78947"/>
                    <a:pt x="118823" y="78157"/>
                  </a:cubicBezTo>
                  <a:cubicBezTo>
                    <a:pt x="119411" y="77368"/>
                    <a:pt x="118235" y="76578"/>
                    <a:pt x="118823" y="75789"/>
                  </a:cubicBezTo>
                  <a:cubicBezTo>
                    <a:pt x="119411" y="75000"/>
                    <a:pt x="120000" y="72631"/>
                    <a:pt x="119411" y="71842"/>
                  </a:cubicBezTo>
                  <a:cubicBezTo>
                    <a:pt x="119411" y="70263"/>
                    <a:pt x="118823" y="69473"/>
                    <a:pt x="118823" y="68684"/>
                  </a:cubicBezTo>
                  <a:cubicBezTo>
                    <a:pt x="118235" y="67894"/>
                    <a:pt x="118235" y="66315"/>
                    <a:pt x="118235" y="65526"/>
                  </a:cubicBezTo>
                  <a:cubicBezTo>
                    <a:pt x="117647" y="62368"/>
                    <a:pt x="119411" y="60789"/>
                    <a:pt x="118823" y="57631"/>
                  </a:cubicBezTo>
                  <a:cubicBezTo>
                    <a:pt x="118823" y="58421"/>
                    <a:pt x="118235" y="60000"/>
                    <a:pt x="117647" y="60000"/>
                  </a:cubicBezTo>
                  <a:cubicBezTo>
                    <a:pt x="116470" y="60000"/>
                    <a:pt x="115882" y="56842"/>
                    <a:pt x="115294" y="55263"/>
                  </a:cubicBezTo>
                  <a:cubicBezTo>
                    <a:pt x="114117" y="52894"/>
                    <a:pt x="111764" y="52894"/>
                    <a:pt x="111764" y="48947"/>
                  </a:cubicBezTo>
                  <a:cubicBezTo>
                    <a:pt x="111176" y="47368"/>
                    <a:pt x="110588" y="47368"/>
                    <a:pt x="110000" y="46578"/>
                  </a:cubicBezTo>
                  <a:cubicBezTo>
                    <a:pt x="108823" y="45789"/>
                    <a:pt x="108823" y="48157"/>
                    <a:pt x="108235" y="46578"/>
                  </a:cubicBezTo>
                  <a:cubicBezTo>
                    <a:pt x="108235" y="44210"/>
                    <a:pt x="107647" y="43421"/>
                    <a:pt x="106470" y="41842"/>
                  </a:cubicBezTo>
                  <a:cubicBezTo>
                    <a:pt x="106470" y="41842"/>
                    <a:pt x="105882" y="41052"/>
                    <a:pt x="105882" y="40263"/>
                  </a:cubicBezTo>
                  <a:cubicBezTo>
                    <a:pt x="105294" y="40263"/>
                    <a:pt x="105882" y="38684"/>
                    <a:pt x="105882" y="39473"/>
                  </a:cubicBezTo>
                  <a:cubicBezTo>
                    <a:pt x="104705" y="37894"/>
                    <a:pt x="103529" y="37105"/>
                    <a:pt x="102352" y="36315"/>
                  </a:cubicBezTo>
                  <a:cubicBezTo>
                    <a:pt x="101176" y="34736"/>
                    <a:pt x="99411" y="35526"/>
                    <a:pt x="98823" y="33947"/>
                  </a:cubicBezTo>
                  <a:cubicBezTo>
                    <a:pt x="97647" y="32368"/>
                    <a:pt x="98235" y="29210"/>
                    <a:pt x="97647" y="28421"/>
                  </a:cubicBezTo>
                  <a:cubicBezTo>
                    <a:pt x="97647" y="26842"/>
                    <a:pt x="97647" y="25263"/>
                    <a:pt x="97058" y="24473"/>
                  </a:cubicBezTo>
                  <a:cubicBezTo>
                    <a:pt x="96470" y="23684"/>
                    <a:pt x="95882" y="23684"/>
                    <a:pt x="95882" y="22105"/>
                  </a:cubicBezTo>
                  <a:cubicBezTo>
                    <a:pt x="95882" y="20526"/>
                    <a:pt x="95882" y="18157"/>
                    <a:pt x="94705" y="15789"/>
                  </a:cubicBezTo>
                  <a:cubicBezTo>
                    <a:pt x="94117" y="15789"/>
                    <a:pt x="92941" y="13421"/>
                    <a:pt x="92941" y="14210"/>
                  </a:cubicBezTo>
                  <a:cubicBezTo>
                    <a:pt x="91764" y="14210"/>
                    <a:pt x="91764" y="15000"/>
                    <a:pt x="91176" y="13421"/>
                  </a:cubicBezTo>
                  <a:cubicBezTo>
                    <a:pt x="90000" y="11842"/>
                    <a:pt x="90588" y="8684"/>
                    <a:pt x="89411" y="6315"/>
                  </a:cubicBezTo>
                  <a:cubicBezTo>
                    <a:pt x="89411" y="5526"/>
                    <a:pt x="87058" y="0"/>
                    <a:pt x="87058" y="0"/>
                  </a:cubicBezTo>
                  <a:cubicBezTo>
                    <a:pt x="86470" y="0"/>
                    <a:pt x="86470" y="1578"/>
                    <a:pt x="86470" y="2368"/>
                  </a:cubicBezTo>
                  <a:cubicBezTo>
                    <a:pt x="86470" y="3157"/>
                    <a:pt x="85882" y="3947"/>
                    <a:pt x="85294" y="4736"/>
                  </a:cubicBezTo>
                  <a:cubicBezTo>
                    <a:pt x="85294" y="4736"/>
                    <a:pt x="84117" y="6315"/>
                    <a:pt x="84705" y="7105"/>
                  </a:cubicBezTo>
                  <a:cubicBezTo>
                    <a:pt x="84705" y="7105"/>
                    <a:pt x="85882" y="7105"/>
                    <a:pt x="85294" y="7894"/>
                  </a:cubicBezTo>
                  <a:cubicBezTo>
                    <a:pt x="84705" y="7894"/>
                    <a:pt x="84117" y="11842"/>
                    <a:pt x="84117" y="12631"/>
                  </a:cubicBezTo>
                  <a:cubicBezTo>
                    <a:pt x="84705" y="14210"/>
                    <a:pt x="84705" y="15789"/>
                    <a:pt x="84705" y="17368"/>
                  </a:cubicBezTo>
                  <a:cubicBezTo>
                    <a:pt x="84117" y="20526"/>
                    <a:pt x="84117" y="28421"/>
                    <a:pt x="80588" y="28421"/>
                  </a:cubicBezTo>
                  <a:cubicBezTo>
                    <a:pt x="78235" y="28421"/>
                    <a:pt x="78235" y="25263"/>
                    <a:pt x="76470" y="24473"/>
                  </a:cubicBezTo>
                  <a:cubicBezTo>
                    <a:pt x="75294" y="23684"/>
                    <a:pt x="74117" y="23684"/>
                    <a:pt x="72941" y="22105"/>
                  </a:cubicBezTo>
                  <a:cubicBezTo>
                    <a:pt x="72352" y="21315"/>
                    <a:pt x="65882" y="16578"/>
                    <a:pt x="66470" y="15789"/>
                  </a:cubicBezTo>
                  <a:cubicBezTo>
                    <a:pt x="66470" y="15000"/>
                    <a:pt x="67058" y="14210"/>
                    <a:pt x="67647" y="13421"/>
                  </a:cubicBezTo>
                  <a:cubicBezTo>
                    <a:pt x="67647" y="12631"/>
                    <a:pt x="68823" y="12631"/>
                    <a:pt x="68823" y="11842"/>
                  </a:cubicBezTo>
                  <a:cubicBezTo>
                    <a:pt x="68823" y="11842"/>
                    <a:pt x="68235" y="11052"/>
                    <a:pt x="68235" y="10263"/>
                  </a:cubicBezTo>
                  <a:cubicBezTo>
                    <a:pt x="68823" y="9473"/>
                    <a:pt x="68823" y="9473"/>
                    <a:pt x="69411" y="8684"/>
                  </a:cubicBezTo>
                  <a:cubicBezTo>
                    <a:pt x="69411" y="7894"/>
                    <a:pt x="70588" y="7105"/>
                    <a:pt x="71176" y="6315"/>
                  </a:cubicBezTo>
                  <a:cubicBezTo>
                    <a:pt x="71176" y="5526"/>
                    <a:pt x="70000" y="3947"/>
                    <a:pt x="69411" y="4736"/>
                  </a:cubicBezTo>
                  <a:cubicBezTo>
                    <a:pt x="69411" y="4736"/>
                    <a:pt x="68823" y="6315"/>
                    <a:pt x="68823" y="6315"/>
                  </a:cubicBezTo>
                  <a:cubicBezTo>
                    <a:pt x="68235" y="5526"/>
                    <a:pt x="68235" y="5526"/>
                    <a:pt x="67647" y="4736"/>
                  </a:cubicBezTo>
                  <a:cubicBezTo>
                    <a:pt x="67647" y="3947"/>
                    <a:pt x="66470" y="5526"/>
                    <a:pt x="65882" y="5526"/>
                  </a:cubicBezTo>
                  <a:cubicBezTo>
                    <a:pt x="65294" y="6315"/>
                    <a:pt x="64705" y="5526"/>
                    <a:pt x="64117" y="5526"/>
                  </a:cubicBezTo>
                  <a:cubicBezTo>
                    <a:pt x="62941" y="4736"/>
                    <a:pt x="61176" y="3947"/>
                    <a:pt x="59411" y="3157"/>
                  </a:cubicBezTo>
                  <a:cubicBezTo>
                    <a:pt x="58235" y="3157"/>
                    <a:pt x="60588" y="3947"/>
                    <a:pt x="59411" y="315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" name="Shape 4205">
              <a:extLst>
                <a:ext uri="{FF2B5EF4-FFF2-40B4-BE49-F238E27FC236}">
                  <a16:creationId xmlns:a16="http://schemas.microsoft.com/office/drawing/2014/main" id="{5CD8CB9B-19A5-714F-A2ED-1439A3A14767}"/>
                </a:ext>
              </a:extLst>
            </p:cNvPr>
            <p:cNvSpPr/>
            <p:nvPr/>
          </p:nvSpPr>
          <p:spPr>
            <a:xfrm>
              <a:off x="11416753" y="5927164"/>
              <a:ext cx="372609" cy="5638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000" y="0"/>
                  </a:moveTo>
                  <a:cubicBezTo>
                    <a:pt x="36000" y="0"/>
                    <a:pt x="30000" y="2000"/>
                    <a:pt x="21000" y="0"/>
                  </a:cubicBezTo>
                  <a:cubicBezTo>
                    <a:pt x="18000" y="0"/>
                    <a:pt x="15000" y="0"/>
                    <a:pt x="15000" y="2000"/>
                  </a:cubicBezTo>
                  <a:cubicBezTo>
                    <a:pt x="18000" y="6000"/>
                    <a:pt x="15000" y="4000"/>
                    <a:pt x="12000" y="6000"/>
                  </a:cubicBezTo>
                  <a:cubicBezTo>
                    <a:pt x="15000" y="4000"/>
                    <a:pt x="15000" y="8000"/>
                    <a:pt x="15000" y="8000"/>
                  </a:cubicBezTo>
                  <a:cubicBezTo>
                    <a:pt x="12000" y="12000"/>
                    <a:pt x="3000" y="10000"/>
                    <a:pt x="6000" y="16000"/>
                  </a:cubicBezTo>
                  <a:cubicBezTo>
                    <a:pt x="12000" y="20000"/>
                    <a:pt x="9000" y="22000"/>
                    <a:pt x="6000" y="26000"/>
                  </a:cubicBezTo>
                  <a:cubicBezTo>
                    <a:pt x="6000" y="30000"/>
                    <a:pt x="12000" y="30000"/>
                    <a:pt x="15000" y="28000"/>
                  </a:cubicBezTo>
                  <a:cubicBezTo>
                    <a:pt x="12000" y="30000"/>
                    <a:pt x="15000" y="30000"/>
                    <a:pt x="15000" y="32000"/>
                  </a:cubicBezTo>
                  <a:cubicBezTo>
                    <a:pt x="15000" y="30000"/>
                    <a:pt x="9000" y="36000"/>
                    <a:pt x="9000" y="36000"/>
                  </a:cubicBezTo>
                  <a:cubicBezTo>
                    <a:pt x="6000" y="36000"/>
                    <a:pt x="0" y="36000"/>
                    <a:pt x="0" y="40000"/>
                  </a:cubicBezTo>
                  <a:cubicBezTo>
                    <a:pt x="3000" y="40000"/>
                    <a:pt x="6000" y="36000"/>
                    <a:pt x="9000" y="38000"/>
                  </a:cubicBezTo>
                  <a:cubicBezTo>
                    <a:pt x="9000" y="40000"/>
                    <a:pt x="9000" y="42000"/>
                    <a:pt x="9000" y="42000"/>
                  </a:cubicBezTo>
                  <a:cubicBezTo>
                    <a:pt x="6000" y="44000"/>
                    <a:pt x="6000" y="46000"/>
                    <a:pt x="6000" y="46000"/>
                  </a:cubicBezTo>
                  <a:cubicBezTo>
                    <a:pt x="6000" y="48000"/>
                    <a:pt x="9000" y="44000"/>
                    <a:pt x="12000" y="44000"/>
                  </a:cubicBezTo>
                  <a:cubicBezTo>
                    <a:pt x="12000" y="42000"/>
                    <a:pt x="15000" y="46000"/>
                    <a:pt x="15000" y="46000"/>
                  </a:cubicBezTo>
                  <a:cubicBezTo>
                    <a:pt x="18000" y="46000"/>
                    <a:pt x="15000" y="38000"/>
                    <a:pt x="12000" y="38000"/>
                  </a:cubicBezTo>
                  <a:cubicBezTo>
                    <a:pt x="15000" y="38000"/>
                    <a:pt x="21000" y="40000"/>
                    <a:pt x="21000" y="38000"/>
                  </a:cubicBezTo>
                  <a:cubicBezTo>
                    <a:pt x="21000" y="38000"/>
                    <a:pt x="18000" y="40000"/>
                    <a:pt x="18000" y="40000"/>
                  </a:cubicBezTo>
                  <a:cubicBezTo>
                    <a:pt x="18000" y="42000"/>
                    <a:pt x="21000" y="44000"/>
                    <a:pt x="21000" y="46000"/>
                  </a:cubicBezTo>
                  <a:cubicBezTo>
                    <a:pt x="21000" y="48000"/>
                    <a:pt x="12000" y="54000"/>
                    <a:pt x="21000" y="54000"/>
                  </a:cubicBezTo>
                  <a:cubicBezTo>
                    <a:pt x="21000" y="54000"/>
                    <a:pt x="30000" y="54000"/>
                    <a:pt x="33000" y="54000"/>
                  </a:cubicBezTo>
                  <a:cubicBezTo>
                    <a:pt x="36000" y="52000"/>
                    <a:pt x="45000" y="52000"/>
                    <a:pt x="45000" y="52000"/>
                  </a:cubicBezTo>
                  <a:cubicBezTo>
                    <a:pt x="42000" y="56000"/>
                    <a:pt x="39000" y="56000"/>
                    <a:pt x="42000" y="60000"/>
                  </a:cubicBezTo>
                  <a:cubicBezTo>
                    <a:pt x="45000" y="66000"/>
                    <a:pt x="45000" y="62000"/>
                    <a:pt x="48000" y="64000"/>
                  </a:cubicBezTo>
                  <a:cubicBezTo>
                    <a:pt x="48000" y="66000"/>
                    <a:pt x="45000" y="70000"/>
                    <a:pt x="48000" y="72000"/>
                  </a:cubicBezTo>
                  <a:cubicBezTo>
                    <a:pt x="51000" y="76000"/>
                    <a:pt x="42000" y="76000"/>
                    <a:pt x="39000" y="76000"/>
                  </a:cubicBezTo>
                  <a:cubicBezTo>
                    <a:pt x="33000" y="78000"/>
                    <a:pt x="30000" y="74000"/>
                    <a:pt x="24000" y="78000"/>
                  </a:cubicBezTo>
                  <a:cubicBezTo>
                    <a:pt x="21000" y="82000"/>
                    <a:pt x="36000" y="80000"/>
                    <a:pt x="33000" y="82000"/>
                  </a:cubicBezTo>
                  <a:cubicBezTo>
                    <a:pt x="33000" y="82000"/>
                    <a:pt x="27000" y="84000"/>
                    <a:pt x="27000" y="84000"/>
                  </a:cubicBezTo>
                  <a:cubicBezTo>
                    <a:pt x="27000" y="86000"/>
                    <a:pt x="30000" y="86000"/>
                    <a:pt x="27000" y="88000"/>
                  </a:cubicBezTo>
                  <a:cubicBezTo>
                    <a:pt x="24000" y="90000"/>
                    <a:pt x="21000" y="92000"/>
                    <a:pt x="15000" y="94000"/>
                  </a:cubicBezTo>
                  <a:cubicBezTo>
                    <a:pt x="12000" y="96000"/>
                    <a:pt x="18000" y="98000"/>
                    <a:pt x="18000" y="98000"/>
                  </a:cubicBezTo>
                  <a:cubicBezTo>
                    <a:pt x="21000" y="98000"/>
                    <a:pt x="27000" y="96000"/>
                    <a:pt x="27000" y="96000"/>
                  </a:cubicBezTo>
                  <a:cubicBezTo>
                    <a:pt x="27000" y="98000"/>
                    <a:pt x="36000" y="98000"/>
                    <a:pt x="39000" y="100000"/>
                  </a:cubicBezTo>
                  <a:cubicBezTo>
                    <a:pt x="45000" y="100000"/>
                    <a:pt x="51000" y="96000"/>
                    <a:pt x="54000" y="96000"/>
                  </a:cubicBezTo>
                  <a:cubicBezTo>
                    <a:pt x="54000" y="96000"/>
                    <a:pt x="48000" y="106000"/>
                    <a:pt x="39000" y="104000"/>
                  </a:cubicBezTo>
                  <a:cubicBezTo>
                    <a:pt x="36000" y="102000"/>
                    <a:pt x="33000" y="104000"/>
                    <a:pt x="30000" y="104000"/>
                  </a:cubicBezTo>
                  <a:cubicBezTo>
                    <a:pt x="24000" y="104000"/>
                    <a:pt x="27000" y="102000"/>
                    <a:pt x="24000" y="102000"/>
                  </a:cubicBezTo>
                  <a:cubicBezTo>
                    <a:pt x="24000" y="102000"/>
                    <a:pt x="24000" y="108000"/>
                    <a:pt x="21000" y="110000"/>
                  </a:cubicBezTo>
                  <a:cubicBezTo>
                    <a:pt x="21000" y="110000"/>
                    <a:pt x="18000" y="112000"/>
                    <a:pt x="15000" y="114000"/>
                  </a:cubicBezTo>
                  <a:cubicBezTo>
                    <a:pt x="15000" y="114000"/>
                    <a:pt x="9000" y="116000"/>
                    <a:pt x="9000" y="118000"/>
                  </a:cubicBezTo>
                  <a:cubicBezTo>
                    <a:pt x="9000" y="118000"/>
                    <a:pt x="15000" y="118000"/>
                    <a:pt x="15000" y="118000"/>
                  </a:cubicBezTo>
                  <a:cubicBezTo>
                    <a:pt x="15000" y="118000"/>
                    <a:pt x="12000" y="118000"/>
                    <a:pt x="15000" y="120000"/>
                  </a:cubicBezTo>
                  <a:cubicBezTo>
                    <a:pt x="15000" y="120000"/>
                    <a:pt x="21000" y="114000"/>
                    <a:pt x="24000" y="114000"/>
                  </a:cubicBezTo>
                  <a:cubicBezTo>
                    <a:pt x="27000" y="114000"/>
                    <a:pt x="33000" y="116000"/>
                    <a:pt x="36000" y="114000"/>
                  </a:cubicBezTo>
                  <a:cubicBezTo>
                    <a:pt x="42000" y="114000"/>
                    <a:pt x="39000" y="110000"/>
                    <a:pt x="45000" y="110000"/>
                  </a:cubicBezTo>
                  <a:cubicBezTo>
                    <a:pt x="48000" y="108000"/>
                    <a:pt x="51000" y="110000"/>
                    <a:pt x="57000" y="110000"/>
                  </a:cubicBezTo>
                  <a:cubicBezTo>
                    <a:pt x="60000" y="112000"/>
                    <a:pt x="63000" y="108000"/>
                    <a:pt x="69000" y="110000"/>
                  </a:cubicBezTo>
                  <a:cubicBezTo>
                    <a:pt x="72000" y="112000"/>
                    <a:pt x="78000" y="110000"/>
                    <a:pt x="81000" y="108000"/>
                  </a:cubicBezTo>
                  <a:cubicBezTo>
                    <a:pt x="87000" y="108000"/>
                    <a:pt x="96000" y="108000"/>
                    <a:pt x="102000" y="108000"/>
                  </a:cubicBezTo>
                  <a:cubicBezTo>
                    <a:pt x="102000" y="108000"/>
                    <a:pt x="114000" y="102000"/>
                    <a:pt x="114000" y="102000"/>
                  </a:cubicBezTo>
                  <a:cubicBezTo>
                    <a:pt x="111000" y="100000"/>
                    <a:pt x="99000" y="102000"/>
                    <a:pt x="99000" y="100000"/>
                  </a:cubicBezTo>
                  <a:cubicBezTo>
                    <a:pt x="99000" y="98000"/>
                    <a:pt x="111000" y="92000"/>
                    <a:pt x="114000" y="92000"/>
                  </a:cubicBezTo>
                  <a:cubicBezTo>
                    <a:pt x="117000" y="88000"/>
                    <a:pt x="120000" y="80000"/>
                    <a:pt x="108000" y="80000"/>
                  </a:cubicBezTo>
                  <a:cubicBezTo>
                    <a:pt x="105000" y="80000"/>
                    <a:pt x="99000" y="82000"/>
                    <a:pt x="96000" y="82000"/>
                  </a:cubicBezTo>
                  <a:cubicBezTo>
                    <a:pt x="90000" y="80000"/>
                    <a:pt x="96000" y="80000"/>
                    <a:pt x="96000" y="78000"/>
                  </a:cubicBezTo>
                  <a:cubicBezTo>
                    <a:pt x="96000" y="76000"/>
                    <a:pt x="96000" y="74000"/>
                    <a:pt x="93000" y="72000"/>
                  </a:cubicBezTo>
                  <a:cubicBezTo>
                    <a:pt x="93000" y="72000"/>
                    <a:pt x="81000" y="70000"/>
                    <a:pt x="84000" y="68000"/>
                  </a:cubicBezTo>
                  <a:cubicBezTo>
                    <a:pt x="84000" y="68000"/>
                    <a:pt x="90000" y="70000"/>
                    <a:pt x="90000" y="68000"/>
                  </a:cubicBezTo>
                  <a:cubicBezTo>
                    <a:pt x="93000" y="66000"/>
                    <a:pt x="90000" y="64000"/>
                    <a:pt x="87000" y="62000"/>
                  </a:cubicBezTo>
                  <a:cubicBezTo>
                    <a:pt x="78000" y="58000"/>
                    <a:pt x="75000" y="58000"/>
                    <a:pt x="69000" y="50000"/>
                  </a:cubicBezTo>
                  <a:cubicBezTo>
                    <a:pt x="66000" y="46000"/>
                    <a:pt x="63000" y="42000"/>
                    <a:pt x="54000" y="38000"/>
                  </a:cubicBezTo>
                  <a:cubicBezTo>
                    <a:pt x="51000" y="36000"/>
                    <a:pt x="39000" y="40000"/>
                    <a:pt x="36000" y="36000"/>
                  </a:cubicBezTo>
                  <a:cubicBezTo>
                    <a:pt x="36000" y="36000"/>
                    <a:pt x="54000" y="34000"/>
                    <a:pt x="51000" y="32000"/>
                  </a:cubicBezTo>
                  <a:cubicBezTo>
                    <a:pt x="51000" y="32000"/>
                    <a:pt x="45000" y="34000"/>
                    <a:pt x="42000" y="32000"/>
                  </a:cubicBezTo>
                  <a:cubicBezTo>
                    <a:pt x="42000" y="32000"/>
                    <a:pt x="54000" y="30000"/>
                    <a:pt x="54000" y="30000"/>
                  </a:cubicBezTo>
                  <a:cubicBezTo>
                    <a:pt x="57000" y="28000"/>
                    <a:pt x="66000" y="18000"/>
                    <a:pt x="63000" y="16000"/>
                  </a:cubicBezTo>
                  <a:cubicBezTo>
                    <a:pt x="60000" y="12000"/>
                    <a:pt x="51000" y="12000"/>
                    <a:pt x="45000" y="12000"/>
                  </a:cubicBezTo>
                  <a:cubicBezTo>
                    <a:pt x="42000" y="14000"/>
                    <a:pt x="27000" y="14000"/>
                    <a:pt x="27000" y="14000"/>
                  </a:cubicBezTo>
                  <a:cubicBezTo>
                    <a:pt x="27000" y="14000"/>
                    <a:pt x="33000" y="12000"/>
                    <a:pt x="33000" y="12000"/>
                  </a:cubicBezTo>
                  <a:cubicBezTo>
                    <a:pt x="33000" y="12000"/>
                    <a:pt x="27000" y="10000"/>
                    <a:pt x="27000" y="12000"/>
                  </a:cubicBezTo>
                  <a:cubicBezTo>
                    <a:pt x="27000" y="10000"/>
                    <a:pt x="54000" y="2000"/>
                    <a:pt x="45000" y="0"/>
                  </a:cubicBezTo>
                  <a:cubicBezTo>
                    <a:pt x="42000" y="0"/>
                    <a:pt x="51000" y="2000"/>
                    <a:pt x="45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" name="Shape 4206">
              <a:extLst>
                <a:ext uri="{FF2B5EF4-FFF2-40B4-BE49-F238E27FC236}">
                  <a16:creationId xmlns:a16="http://schemas.microsoft.com/office/drawing/2014/main" id="{1401BE0A-9C3C-0049-A511-72F534A54056}"/>
                </a:ext>
              </a:extLst>
            </p:cNvPr>
            <p:cNvSpPr/>
            <p:nvPr/>
          </p:nvSpPr>
          <p:spPr>
            <a:xfrm>
              <a:off x="10566434" y="5337841"/>
              <a:ext cx="503185" cy="245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77" y="46153"/>
                  </a:moveTo>
                  <a:cubicBezTo>
                    <a:pt x="117777" y="46153"/>
                    <a:pt x="108888" y="41538"/>
                    <a:pt x="108888" y="41538"/>
                  </a:cubicBezTo>
                  <a:cubicBezTo>
                    <a:pt x="108888" y="41538"/>
                    <a:pt x="111111" y="36923"/>
                    <a:pt x="111111" y="36923"/>
                  </a:cubicBezTo>
                  <a:cubicBezTo>
                    <a:pt x="108888" y="36923"/>
                    <a:pt x="104444" y="36923"/>
                    <a:pt x="106666" y="32307"/>
                  </a:cubicBezTo>
                  <a:cubicBezTo>
                    <a:pt x="106666" y="32307"/>
                    <a:pt x="108888" y="27692"/>
                    <a:pt x="108888" y="27692"/>
                  </a:cubicBezTo>
                  <a:cubicBezTo>
                    <a:pt x="106666" y="23076"/>
                    <a:pt x="102222" y="23076"/>
                    <a:pt x="102222" y="23076"/>
                  </a:cubicBezTo>
                  <a:cubicBezTo>
                    <a:pt x="102222" y="18461"/>
                    <a:pt x="106666" y="13846"/>
                    <a:pt x="106666" y="13846"/>
                  </a:cubicBezTo>
                  <a:cubicBezTo>
                    <a:pt x="106666" y="13846"/>
                    <a:pt x="97777" y="18461"/>
                    <a:pt x="95555" y="13846"/>
                  </a:cubicBezTo>
                  <a:cubicBezTo>
                    <a:pt x="93333" y="9230"/>
                    <a:pt x="91111" y="4615"/>
                    <a:pt x="86666" y="4615"/>
                  </a:cubicBezTo>
                  <a:cubicBezTo>
                    <a:pt x="84444" y="4615"/>
                    <a:pt x="88888" y="13846"/>
                    <a:pt x="86666" y="18461"/>
                  </a:cubicBezTo>
                  <a:cubicBezTo>
                    <a:pt x="84444" y="23076"/>
                    <a:pt x="82222" y="18461"/>
                    <a:pt x="80000" y="23076"/>
                  </a:cubicBezTo>
                  <a:cubicBezTo>
                    <a:pt x="77777" y="27692"/>
                    <a:pt x="75555" y="23076"/>
                    <a:pt x="71111" y="23076"/>
                  </a:cubicBezTo>
                  <a:cubicBezTo>
                    <a:pt x="66666" y="18461"/>
                    <a:pt x="73333" y="36923"/>
                    <a:pt x="71111" y="41538"/>
                  </a:cubicBezTo>
                  <a:cubicBezTo>
                    <a:pt x="71111" y="41538"/>
                    <a:pt x="62222" y="9230"/>
                    <a:pt x="57777" y="23076"/>
                  </a:cubicBezTo>
                  <a:cubicBezTo>
                    <a:pt x="55555" y="23076"/>
                    <a:pt x="57777" y="32307"/>
                    <a:pt x="55555" y="36923"/>
                  </a:cubicBezTo>
                  <a:cubicBezTo>
                    <a:pt x="55555" y="41538"/>
                    <a:pt x="48888" y="23076"/>
                    <a:pt x="46666" y="23076"/>
                  </a:cubicBezTo>
                  <a:cubicBezTo>
                    <a:pt x="44444" y="23076"/>
                    <a:pt x="51111" y="41538"/>
                    <a:pt x="46666" y="41538"/>
                  </a:cubicBezTo>
                  <a:cubicBezTo>
                    <a:pt x="44444" y="41538"/>
                    <a:pt x="44444" y="41538"/>
                    <a:pt x="42222" y="41538"/>
                  </a:cubicBezTo>
                  <a:cubicBezTo>
                    <a:pt x="40000" y="41538"/>
                    <a:pt x="37777" y="50769"/>
                    <a:pt x="37777" y="55384"/>
                  </a:cubicBezTo>
                  <a:cubicBezTo>
                    <a:pt x="37777" y="50769"/>
                    <a:pt x="31111" y="41538"/>
                    <a:pt x="31111" y="36923"/>
                  </a:cubicBezTo>
                  <a:cubicBezTo>
                    <a:pt x="31111" y="36923"/>
                    <a:pt x="35555" y="36923"/>
                    <a:pt x="35555" y="36923"/>
                  </a:cubicBezTo>
                  <a:cubicBezTo>
                    <a:pt x="35555" y="32307"/>
                    <a:pt x="31111" y="23076"/>
                    <a:pt x="31111" y="23076"/>
                  </a:cubicBezTo>
                  <a:cubicBezTo>
                    <a:pt x="28888" y="23076"/>
                    <a:pt x="17777" y="0"/>
                    <a:pt x="15555" y="9230"/>
                  </a:cubicBezTo>
                  <a:cubicBezTo>
                    <a:pt x="15555" y="13846"/>
                    <a:pt x="22222" y="13846"/>
                    <a:pt x="20000" y="18461"/>
                  </a:cubicBezTo>
                  <a:cubicBezTo>
                    <a:pt x="20000" y="18461"/>
                    <a:pt x="20000" y="18461"/>
                    <a:pt x="17777" y="18461"/>
                  </a:cubicBezTo>
                  <a:cubicBezTo>
                    <a:pt x="22222" y="13846"/>
                    <a:pt x="24444" y="32307"/>
                    <a:pt x="22222" y="36923"/>
                  </a:cubicBezTo>
                  <a:cubicBezTo>
                    <a:pt x="22222" y="36923"/>
                    <a:pt x="4444" y="4615"/>
                    <a:pt x="11111" y="27692"/>
                  </a:cubicBezTo>
                  <a:cubicBezTo>
                    <a:pt x="11111" y="27692"/>
                    <a:pt x="6666" y="27692"/>
                    <a:pt x="6666" y="27692"/>
                  </a:cubicBezTo>
                  <a:cubicBezTo>
                    <a:pt x="6666" y="32307"/>
                    <a:pt x="11111" y="32307"/>
                    <a:pt x="11111" y="32307"/>
                  </a:cubicBezTo>
                  <a:cubicBezTo>
                    <a:pt x="11111" y="27692"/>
                    <a:pt x="11111" y="36923"/>
                    <a:pt x="11111" y="36923"/>
                  </a:cubicBezTo>
                  <a:cubicBezTo>
                    <a:pt x="11111" y="36923"/>
                    <a:pt x="6666" y="32307"/>
                    <a:pt x="4444" y="32307"/>
                  </a:cubicBezTo>
                  <a:cubicBezTo>
                    <a:pt x="6666" y="32307"/>
                    <a:pt x="0" y="46153"/>
                    <a:pt x="2222" y="41538"/>
                  </a:cubicBezTo>
                  <a:cubicBezTo>
                    <a:pt x="0" y="50769"/>
                    <a:pt x="17777" y="46153"/>
                    <a:pt x="17777" y="46153"/>
                  </a:cubicBezTo>
                  <a:cubicBezTo>
                    <a:pt x="20000" y="46153"/>
                    <a:pt x="28888" y="50769"/>
                    <a:pt x="28888" y="50769"/>
                  </a:cubicBezTo>
                  <a:cubicBezTo>
                    <a:pt x="26666" y="50769"/>
                    <a:pt x="24444" y="50769"/>
                    <a:pt x="24444" y="55384"/>
                  </a:cubicBezTo>
                  <a:cubicBezTo>
                    <a:pt x="24444" y="55384"/>
                    <a:pt x="26666" y="60000"/>
                    <a:pt x="26666" y="60000"/>
                  </a:cubicBezTo>
                  <a:cubicBezTo>
                    <a:pt x="24444" y="64615"/>
                    <a:pt x="20000" y="64615"/>
                    <a:pt x="17777" y="64615"/>
                  </a:cubicBezTo>
                  <a:cubicBezTo>
                    <a:pt x="17777" y="64615"/>
                    <a:pt x="4444" y="69230"/>
                    <a:pt x="6666" y="69230"/>
                  </a:cubicBezTo>
                  <a:cubicBezTo>
                    <a:pt x="11111" y="73846"/>
                    <a:pt x="17777" y="69230"/>
                    <a:pt x="22222" y="73846"/>
                  </a:cubicBezTo>
                  <a:cubicBezTo>
                    <a:pt x="24444" y="78461"/>
                    <a:pt x="24444" y="83076"/>
                    <a:pt x="26666" y="83076"/>
                  </a:cubicBezTo>
                  <a:cubicBezTo>
                    <a:pt x="26666" y="83076"/>
                    <a:pt x="31111" y="78461"/>
                    <a:pt x="33333" y="78461"/>
                  </a:cubicBezTo>
                  <a:cubicBezTo>
                    <a:pt x="31111" y="78461"/>
                    <a:pt x="28888" y="83076"/>
                    <a:pt x="28888" y="83076"/>
                  </a:cubicBezTo>
                  <a:cubicBezTo>
                    <a:pt x="28888" y="87692"/>
                    <a:pt x="33333" y="83076"/>
                    <a:pt x="33333" y="83076"/>
                  </a:cubicBezTo>
                  <a:cubicBezTo>
                    <a:pt x="35555" y="87692"/>
                    <a:pt x="17777" y="106153"/>
                    <a:pt x="22222" y="106153"/>
                  </a:cubicBezTo>
                  <a:cubicBezTo>
                    <a:pt x="26666" y="110769"/>
                    <a:pt x="31111" y="106153"/>
                    <a:pt x="33333" y="106153"/>
                  </a:cubicBezTo>
                  <a:cubicBezTo>
                    <a:pt x="37777" y="106153"/>
                    <a:pt x="42222" y="106153"/>
                    <a:pt x="46666" y="110769"/>
                  </a:cubicBezTo>
                  <a:cubicBezTo>
                    <a:pt x="44444" y="106153"/>
                    <a:pt x="44444" y="110769"/>
                    <a:pt x="44444" y="110769"/>
                  </a:cubicBezTo>
                  <a:cubicBezTo>
                    <a:pt x="46666" y="115384"/>
                    <a:pt x="48888" y="115384"/>
                    <a:pt x="48888" y="115384"/>
                  </a:cubicBezTo>
                  <a:cubicBezTo>
                    <a:pt x="53333" y="120000"/>
                    <a:pt x="60000" y="120000"/>
                    <a:pt x="64444" y="120000"/>
                  </a:cubicBezTo>
                  <a:cubicBezTo>
                    <a:pt x="68888" y="120000"/>
                    <a:pt x="68888" y="115384"/>
                    <a:pt x="73333" y="115384"/>
                  </a:cubicBezTo>
                  <a:cubicBezTo>
                    <a:pt x="77777" y="110769"/>
                    <a:pt x="82222" y="110769"/>
                    <a:pt x="86666" y="106153"/>
                  </a:cubicBezTo>
                  <a:cubicBezTo>
                    <a:pt x="93333" y="96923"/>
                    <a:pt x="95555" y="92307"/>
                    <a:pt x="102222" y="87692"/>
                  </a:cubicBezTo>
                  <a:cubicBezTo>
                    <a:pt x="106666" y="87692"/>
                    <a:pt x="108888" y="73846"/>
                    <a:pt x="115555" y="73846"/>
                  </a:cubicBezTo>
                  <a:cubicBezTo>
                    <a:pt x="115555" y="69230"/>
                    <a:pt x="117777" y="69230"/>
                    <a:pt x="115555" y="64615"/>
                  </a:cubicBezTo>
                  <a:cubicBezTo>
                    <a:pt x="113333" y="60000"/>
                    <a:pt x="117777" y="60000"/>
                    <a:pt x="120000" y="60000"/>
                  </a:cubicBezTo>
                  <a:cubicBezTo>
                    <a:pt x="120000" y="60000"/>
                    <a:pt x="115555" y="55384"/>
                    <a:pt x="115555" y="55384"/>
                  </a:cubicBezTo>
                  <a:cubicBezTo>
                    <a:pt x="115555" y="50769"/>
                    <a:pt x="120000" y="46153"/>
                    <a:pt x="117777" y="46153"/>
                  </a:cubicBezTo>
                  <a:cubicBezTo>
                    <a:pt x="113333" y="41538"/>
                    <a:pt x="120000" y="46153"/>
                    <a:pt x="117777" y="4615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" name="Shape 4207">
              <a:extLst>
                <a:ext uri="{FF2B5EF4-FFF2-40B4-BE49-F238E27FC236}">
                  <a16:creationId xmlns:a16="http://schemas.microsoft.com/office/drawing/2014/main" id="{3F2FACDB-620F-BD41-B3A6-2ED3192FDEB2}"/>
                </a:ext>
              </a:extLst>
            </p:cNvPr>
            <p:cNvSpPr/>
            <p:nvPr/>
          </p:nvSpPr>
          <p:spPr>
            <a:xfrm>
              <a:off x="14085545" y="4439516"/>
              <a:ext cx="840764" cy="5797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000" y="1935"/>
                  </a:moveTo>
                  <a:cubicBezTo>
                    <a:pt x="108000" y="1935"/>
                    <a:pt x="106666" y="0"/>
                    <a:pt x="102666" y="3870"/>
                  </a:cubicBezTo>
                  <a:cubicBezTo>
                    <a:pt x="101333" y="3870"/>
                    <a:pt x="96000" y="5806"/>
                    <a:pt x="97333" y="7741"/>
                  </a:cubicBezTo>
                  <a:cubicBezTo>
                    <a:pt x="96000" y="7741"/>
                    <a:pt x="90666" y="11612"/>
                    <a:pt x="88000" y="11612"/>
                  </a:cubicBezTo>
                  <a:cubicBezTo>
                    <a:pt x="85333" y="11612"/>
                    <a:pt x="81333" y="13548"/>
                    <a:pt x="78666" y="15483"/>
                  </a:cubicBezTo>
                  <a:cubicBezTo>
                    <a:pt x="74666" y="15483"/>
                    <a:pt x="72000" y="15483"/>
                    <a:pt x="68000" y="15483"/>
                  </a:cubicBezTo>
                  <a:cubicBezTo>
                    <a:pt x="68000" y="15483"/>
                    <a:pt x="60000" y="15483"/>
                    <a:pt x="61333" y="17419"/>
                  </a:cubicBezTo>
                  <a:cubicBezTo>
                    <a:pt x="61333" y="17419"/>
                    <a:pt x="64000" y="17419"/>
                    <a:pt x="64000" y="17419"/>
                  </a:cubicBezTo>
                  <a:cubicBezTo>
                    <a:pt x="62666" y="19354"/>
                    <a:pt x="60000" y="19354"/>
                    <a:pt x="58666" y="21290"/>
                  </a:cubicBezTo>
                  <a:cubicBezTo>
                    <a:pt x="57333" y="21290"/>
                    <a:pt x="54666" y="21290"/>
                    <a:pt x="52000" y="21290"/>
                  </a:cubicBezTo>
                  <a:cubicBezTo>
                    <a:pt x="50666" y="21290"/>
                    <a:pt x="50666" y="21290"/>
                    <a:pt x="48000" y="23225"/>
                  </a:cubicBezTo>
                  <a:cubicBezTo>
                    <a:pt x="46666" y="29032"/>
                    <a:pt x="45333" y="27096"/>
                    <a:pt x="42666" y="27096"/>
                  </a:cubicBezTo>
                  <a:cubicBezTo>
                    <a:pt x="40000" y="29032"/>
                    <a:pt x="41333" y="32903"/>
                    <a:pt x="37333" y="32903"/>
                  </a:cubicBezTo>
                  <a:cubicBezTo>
                    <a:pt x="34666" y="32903"/>
                    <a:pt x="36000" y="36774"/>
                    <a:pt x="34666" y="36774"/>
                  </a:cubicBezTo>
                  <a:cubicBezTo>
                    <a:pt x="33333" y="38709"/>
                    <a:pt x="29333" y="34838"/>
                    <a:pt x="30666" y="36774"/>
                  </a:cubicBezTo>
                  <a:cubicBezTo>
                    <a:pt x="30666" y="38709"/>
                    <a:pt x="34666" y="40645"/>
                    <a:pt x="34666" y="40645"/>
                  </a:cubicBezTo>
                  <a:cubicBezTo>
                    <a:pt x="34666" y="40645"/>
                    <a:pt x="29333" y="42580"/>
                    <a:pt x="29333" y="42580"/>
                  </a:cubicBezTo>
                  <a:cubicBezTo>
                    <a:pt x="29333" y="44516"/>
                    <a:pt x="36000" y="44516"/>
                    <a:pt x="36000" y="44516"/>
                  </a:cubicBezTo>
                  <a:cubicBezTo>
                    <a:pt x="36000" y="46451"/>
                    <a:pt x="26666" y="46451"/>
                    <a:pt x="28000" y="48387"/>
                  </a:cubicBezTo>
                  <a:cubicBezTo>
                    <a:pt x="28000" y="46451"/>
                    <a:pt x="30666" y="48387"/>
                    <a:pt x="30666" y="48387"/>
                  </a:cubicBezTo>
                  <a:cubicBezTo>
                    <a:pt x="28000" y="50322"/>
                    <a:pt x="26666" y="48387"/>
                    <a:pt x="26666" y="50322"/>
                  </a:cubicBezTo>
                  <a:cubicBezTo>
                    <a:pt x="25333" y="52258"/>
                    <a:pt x="28000" y="54193"/>
                    <a:pt x="28000" y="54193"/>
                  </a:cubicBezTo>
                  <a:cubicBezTo>
                    <a:pt x="26666" y="54193"/>
                    <a:pt x="25333" y="54193"/>
                    <a:pt x="24000" y="54193"/>
                  </a:cubicBezTo>
                  <a:cubicBezTo>
                    <a:pt x="24000" y="54193"/>
                    <a:pt x="26666" y="56129"/>
                    <a:pt x="28000" y="56129"/>
                  </a:cubicBezTo>
                  <a:cubicBezTo>
                    <a:pt x="25333" y="56129"/>
                    <a:pt x="24000" y="56129"/>
                    <a:pt x="22666" y="58064"/>
                  </a:cubicBezTo>
                  <a:cubicBezTo>
                    <a:pt x="21333" y="60000"/>
                    <a:pt x="20000" y="60000"/>
                    <a:pt x="18666" y="60000"/>
                  </a:cubicBezTo>
                  <a:cubicBezTo>
                    <a:pt x="16000" y="61935"/>
                    <a:pt x="16000" y="63870"/>
                    <a:pt x="18666" y="63870"/>
                  </a:cubicBezTo>
                  <a:cubicBezTo>
                    <a:pt x="20000" y="63870"/>
                    <a:pt x="24000" y="65806"/>
                    <a:pt x="25333" y="65806"/>
                  </a:cubicBezTo>
                  <a:cubicBezTo>
                    <a:pt x="22666" y="67741"/>
                    <a:pt x="20000" y="63870"/>
                    <a:pt x="20000" y="69677"/>
                  </a:cubicBezTo>
                  <a:cubicBezTo>
                    <a:pt x="20000" y="71612"/>
                    <a:pt x="13333" y="71612"/>
                    <a:pt x="12000" y="73548"/>
                  </a:cubicBezTo>
                  <a:cubicBezTo>
                    <a:pt x="10666" y="75483"/>
                    <a:pt x="12000" y="75483"/>
                    <a:pt x="12000" y="77419"/>
                  </a:cubicBezTo>
                  <a:cubicBezTo>
                    <a:pt x="12000" y="77419"/>
                    <a:pt x="8000" y="79354"/>
                    <a:pt x="8000" y="79354"/>
                  </a:cubicBezTo>
                  <a:cubicBezTo>
                    <a:pt x="2666" y="81290"/>
                    <a:pt x="9333" y="81290"/>
                    <a:pt x="9333" y="83225"/>
                  </a:cubicBezTo>
                  <a:cubicBezTo>
                    <a:pt x="10666" y="85161"/>
                    <a:pt x="6666" y="90967"/>
                    <a:pt x="6666" y="90967"/>
                  </a:cubicBezTo>
                  <a:cubicBezTo>
                    <a:pt x="4000" y="94838"/>
                    <a:pt x="0" y="90967"/>
                    <a:pt x="0" y="98709"/>
                  </a:cubicBezTo>
                  <a:cubicBezTo>
                    <a:pt x="0" y="106451"/>
                    <a:pt x="2666" y="102580"/>
                    <a:pt x="5333" y="102580"/>
                  </a:cubicBezTo>
                  <a:cubicBezTo>
                    <a:pt x="8000" y="104516"/>
                    <a:pt x="9333" y="106451"/>
                    <a:pt x="12000" y="104516"/>
                  </a:cubicBezTo>
                  <a:cubicBezTo>
                    <a:pt x="12000" y="104516"/>
                    <a:pt x="14666" y="108387"/>
                    <a:pt x="16000" y="106451"/>
                  </a:cubicBezTo>
                  <a:cubicBezTo>
                    <a:pt x="16000" y="106451"/>
                    <a:pt x="13333" y="106451"/>
                    <a:pt x="13333" y="108387"/>
                  </a:cubicBezTo>
                  <a:cubicBezTo>
                    <a:pt x="14666" y="108387"/>
                    <a:pt x="16000" y="108387"/>
                    <a:pt x="16000" y="108387"/>
                  </a:cubicBezTo>
                  <a:cubicBezTo>
                    <a:pt x="16000" y="108387"/>
                    <a:pt x="13333" y="116129"/>
                    <a:pt x="13333" y="116129"/>
                  </a:cubicBezTo>
                  <a:cubicBezTo>
                    <a:pt x="16000" y="118064"/>
                    <a:pt x="18666" y="118064"/>
                    <a:pt x="21333" y="120000"/>
                  </a:cubicBezTo>
                  <a:cubicBezTo>
                    <a:pt x="25333" y="120000"/>
                    <a:pt x="26666" y="120000"/>
                    <a:pt x="30666" y="120000"/>
                  </a:cubicBezTo>
                  <a:cubicBezTo>
                    <a:pt x="32000" y="118064"/>
                    <a:pt x="33333" y="118064"/>
                    <a:pt x="34666" y="118064"/>
                  </a:cubicBezTo>
                  <a:cubicBezTo>
                    <a:pt x="36000" y="120000"/>
                    <a:pt x="37333" y="120000"/>
                    <a:pt x="40000" y="120000"/>
                  </a:cubicBezTo>
                  <a:cubicBezTo>
                    <a:pt x="41333" y="120000"/>
                    <a:pt x="36000" y="114193"/>
                    <a:pt x="34666" y="114193"/>
                  </a:cubicBezTo>
                  <a:cubicBezTo>
                    <a:pt x="32000" y="110322"/>
                    <a:pt x="30666" y="106451"/>
                    <a:pt x="29333" y="102580"/>
                  </a:cubicBezTo>
                  <a:cubicBezTo>
                    <a:pt x="26666" y="98709"/>
                    <a:pt x="28000" y="96774"/>
                    <a:pt x="26666" y="92903"/>
                  </a:cubicBezTo>
                  <a:cubicBezTo>
                    <a:pt x="25333" y="87096"/>
                    <a:pt x="24000" y="87096"/>
                    <a:pt x="26666" y="83225"/>
                  </a:cubicBezTo>
                  <a:cubicBezTo>
                    <a:pt x="28000" y="83225"/>
                    <a:pt x="26666" y="83225"/>
                    <a:pt x="26666" y="81290"/>
                  </a:cubicBezTo>
                  <a:cubicBezTo>
                    <a:pt x="28000" y="79354"/>
                    <a:pt x="32000" y="81290"/>
                    <a:pt x="32000" y="79354"/>
                  </a:cubicBezTo>
                  <a:cubicBezTo>
                    <a:pt x="32000" y="79354"/>
                    <a:pt x="29333" y="77419"/>
                    <a:pt x="29333" y="77419"/>
                  </a:cubicBezTo>
                  <a:cubicBezTo>
                    <a:pt x="30666" y="75483"/>
                    <a:pt x="34666" y="77419"/>
                    <a:pt x="34666" y="75483"/>
                  </a:cubicBezTo>
                  <a:cubicBezTo>
                    <a:pt x="34666" y="73548"/>
                    <a:pt x="28000" y="71612"/>
                    <a:pt x="28000" y="69677"/>
                  </a:cubicBezTo>
                  <a:cubicBezTo>
                    <a:pt x="28000" y="69677"/>
                    <a:pt x="38666" y="71612"/>
                    <a:pt x="38666" y="71612"/>
                  </a:cubicBezTo>
                  <a:cubicBezTo>
                    <a:pt x="38666" y="69677"/>
                    <a:pt x="36000" y="67741"/>
                    <a:pt x="36000" y="65806"/>
                  </a:cubicBezTo>
                  <a:cubicBezTo>
                    <a:pt x="36000" y="63870"/>
                    <a:pt x="40000" y="67741"/>
                    <a:pt x="41333" y="65806"/>
                  </a:cubicBezTo>
                  <a:cubicBezTo>
                    <a:pt x="41333" y="63870"/>
                    <a:pt x="36000" y="60000"/>
                    <a:pt x="36000" y="61935"/>
                  </a:cubicBezTo>
                  <a:cubicBezTo>
                    <a:pt x="36000" y="60000"/>
                    <a:pt x="41333" y="63870"/>
                    <a:pt x="42666" y="61935"/>
                  </a:cubicBezTo>
                  <a:cubicBezTo>
                    <a:pt x="42666" y="61935"/>
                    <a:pt x="44000" y="60000"/>
                    <a:pt x="42666" y="60000"/>
                  </a:cubicBezTo>
                  <a:cubicBezTo>
                    <a:pt x="42666" y="60000"/>
                    <a:pt x="40000" y="56129"/>
                    <a:pt x="40000" y="56129"/>
                  </a:cubicBezTo>
                  <a:cubicBezTo>
                    <a:pt x="42666" y="56129"/>
                    <a:pt x="44000" y="58064"/>
                    <a:pt x="46666" y="56129"/>
                  </a:cubicBezTo>
                  <a:cubicBezTo>
                    <a:pt x="46666" y="54193"/>
                    <a:pt x="49333" y="52258"/>
                    <a:pt x="49333" y="52258"/>
                  </a:cubicBezTo>
                  <a:cubicBezTo>
                    <a:pt x="49333" y="50322"/>
                    <a:pt x="46666" y="50322"/>
                    <a:pt x="46666" y="50322"/>
                  </a:cubicBezTo>
                  <a:cubicBezTo>
                    <a:pt x="48000" y="50322"/>
                    <a:pt x="52000" y="50322"/>
                    <a:pt x="52000" y="46451"/>
                  </a:cubicBezTo>
                  <a:cubicBezTo>
                    <a:pt x="52000" y="42580"/>
                    <a:pt x="54666" y="48387"/>
                    <a:pt x="56000" y="46451"/>
                  </a:cubicBezTo>
                  <a:cubicBezTo>
                    <a:pt x="56000" y="46451"/>
                    <a:pt x="54666" y="44516"/>
                    <a:pt x="54666" y="44516"/>
                  </a:cubicBezTo>
                  <a:cubicBezTo>
                    <a:pt x="56000" y="42580"/>
                    <a:pt x="60000" y="44516"/>
                    <a:pt x="60000" y="42580"/>
                  </a:cubicBezTo>
                  <a:cubicBezTo>
                    <a:pt x="61333" y="40645"/>
                    <a:pt x="60000" y="38709"/>
                    <a:pt x="58666" y="38709"/>
                  </a:cubicBezTo>
                  <a:cubicBezTo>
                    <a:pt x="65333" y="34838"/>
                    <a:pt x="70666" y="30967"/>
                    <a:pt x="77333" y="29032"/>
                  </a:cubicBezTo>
                  <a:cubicBezTo>
                    <a:pt x="81333" y="27096"/>
                    <a:pt x="86666" y="25161"/>
                    <a:pt x="90666" y="23225"/>
                  </a:cubicBezTo>
                  <a:cubicBezTo>
                    <a:pt x="97333" y="21290"/>
                    <a:pt x="102666" y="19354"/>
                    <a:pt x="108000" y="15483"/>
                  </a:cubicBezTo>
                  <a:cubicBezTo>
                    <a:pt x="110666" y="15483"/>
                    <a:pt x="114666" y="11612"/>
                    <a:pt x="117333" y="7741"/>
                  </a:cubicBezTo>
                  <a:cubicBezTo>
                    <a:pt x="120000" y="3870"/>
                    <a:pt x="114666" y="1935"/>
                    <a:pt x="112000" y="1935"/>
                  </a:cubicBezTo>
                  <a:cubicBezTo>
                    <a:pt x="109333" y="1935"/>
                    <a:pt x="114666" y="1935"/>
                    <a:pt x="112000" y="193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" name="Shape 4208">
              <a:extLst>
                <a:ext uri="{FF2B5EF4-FFF2-40B4-BE49-F238E27FC236}">
                  <a16:creationId xmlns:a16="http://schemas.microsoft.com/office/drawing/2014/main" id="{81AAB812-471C-484F-9ECB-53953CBE7102}"/>
                </a:ext>
              </a:extLst>
            </p:cNvPr>
            <p:cNvSpPr/>
            <p:nvPr/>
          </p:nvSpPr>
          <p:spPr>
            <a:xfrm>
              <a:off x="16241600" y="4197414"/>
              <a:ext cx="299364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45000"/>
                  </a:moveTo>
                  <a:cubicBezTo>
                    <a:pt x="60000" y="45000"/>
                    <a:pt x="71250" y="15000"/>
                    <a:pt x="71250" y="7500"/>
                  </a:cubicBezTo>
                  <a:cubicBezTo>
                    <a:pt x="67500" y="0"/>
                    <a:pt x="63750" y="0"/>
                    <a:pt x="60000" y="0"/>
                  </a:cubicBezTo>
                  <a:cubicBezTo>
                    <a:pt x="56250" y="0"/>
                    <a:pt x="56250" y="15000"/>
                    <a:pt x="56250" y="15000"/>
                  </a:cubicBezTo>
                  <a:cubicBezTo>
                    <a:pt x="48750" y="15000"/>
                    <a:pt x="45000" y="0"/>
                    <a:pt x="37500" y="15000"/>
                  </a:cubicBezTo>
                  <a:cubicBezTo>
                    <a:pt x="37500" y="15000"/>
                    <a:pt x="30000" y="22500"/>
                    <a:pt x="33750" y="30000"/>
                  </a:cubicBezTo>
                  <a:cubicBezTo>
                    <a:pt x="37500" y="30000"/>
                    <a:pt x="41250" y="37500"/>
                    <a:pt x="45000" y="30000"/>
                  </a:cubicBezTo>
                  <a:cubicBezTo>
                    <a:pt x="37500" y="37500"/>
                    <a:pt x="18750" y="45000"/>
                    <a:pt x="37500" y="60000"/>
                  </a:cubicBezTo>
                  <a:cubicBezTo>
                    <a:pt x="26250" y="52500"/>
                    <a:pt x="22500" y="60000"/>
                    <a:pt x="18750" y="75000"/>
                  </a:cubicBezTo>
                  <a:cubicBezTo>
                    <a:pt x="15000" y="82500"/>
                    <a:pt x="0" y="112500"/>
                    <a:pt x="3750" y="112500"/>
                  </a:cubicBezTo>
                  <a:cubicBezTo>
                    <a:pt x="11250" y="120000"/>
                    <a:pt x="22500" y="120000"/>
                    <a:pt x="30000" y="112500"/>
                  </a:cubicBezTo>
                  <a:cubicBezTo>
                    <a:pt x="41250" y="97500"/>
                    <a:pt x="52500" y="97500"/>
                    <a:pt x="63750" y="105000"/>
                  </a:cubicBezTo>
                  <a:cubicBezTo>
                    <a:pt x="78750" y="105000"/>
                    <a:pt x="90000" y="97500"/>
                    <a:pt x="105000" y="90000"/>
                  </a:cubicBezTo>
                  <a:cubicBezTo>
                    <a:pt x="112500" y="82500"/>
                    <a:pt x="120000" y="60000"/>
                    <a:pt x="108750" y="52500"/>
                  </a:cubicBezTo>
                  <a:cubicBezTo>
                    <a:pt x="101250" y="45000"/>
                    <a:pt x="90000" y="15000"/>
                    <a:pt x="82500" y="22500"/>
                  </a:cubicBezTo>
                  <a:cubicBezTo>
                    <a:pt x="75000" y="22500"/>
                    <a:pt x="67500" y="45000"/>
                    <a:pt x="60000" y="45000"/>
                  </a:cubicBezTo>
                  <a:cubicBezTo>
                    <a:pt x="56250" y="45000"/>
                    <a:pt x="63750" y="45000"/>
                    <a:pt x="60000" y="4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" name="Shape 4209">
              <a:extLst>
                <a:ext uri="{FF2B5EF4-FFF2-40B4-BE49-F238E27FC236}">
                  <a16:creationId xmlns:a16="http://schemas.microsoft.com/office/drawing/2014/main" id="{2184F20A-2741-7640-B720-ACEE8186BFB0}"/>
                </a:ext>
              </a:extLst>
            </p:cNvPr>
            <p:cNvSpPr/>
            <p:nvPr/>
          </p:nvSpPr>
          <p:spPr>
            <a:xfrm>
              <a:off x="15999560" y="4111405"/>
              <a:ext cx="280255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000" y="75000"/>
                  </a:moveTo>
                  <a:cubicBezTo>
                    <a:pt x="116000" y="82500"/>
                    <a:pt x="108000" y="67500"/>
                    <a:pt x="112000" y="52500"/>
                  </a:cubicBezTo>
                  <a:cubicBezTo>
                    <a:pt x="112000" y="45000"/>
                    <a:pt x="116000" y="45000"/>
                    <a:pt x="116000" y="37500"/>
                  </a:cubicBezTo>
                  <a:cubicBezTo>
                    <a:pt x="116000" y="30000"/>
                    <a:pt x="108000" y="22500"/>
                    <a:pt x="104000" y="22500"/>
                  </a:cubicBezTo>
                  <a:cubicBezTo>
                    <a:pt x="100000" y="15000"/>
                    <a:pt x="92000" y="15000"/>
                    <a:pt x="88000" y="22500"/>
                  </a:cubicBezTo>
                  <a:cubicBezTo>
                    <a:pt x="88000" y="22500"/>
                    <a:pt x="68000" y="30000"/>
                    <a:pt x="68000" y="30000"/>
                  </a:cubicBezTo>
                  <a:cubicBezTo>
                    <a:pt x="68000" y="30000"/>
                    <a:pt x="84000" y="15000"/>
                    <a:pt x="72000" y="7500"/>
                  </a:cubicBezTo>
                  <a:cubicBezTo>
                    <a:pt x="64000" y="0"/>
                    <a:pt x="56000" y="7500"/>
                    <a:pt x="48000" y="7500"/>
                  </a:cubicBezTo>
                  <a:cubicBezTo>
                    <a:pt x="44000" y="7500"/>
                    <a:pt x="24000" y="15000"/>
                    <a:pt x="20000" y="30000"/>
                  </a:cubicBezTo>
                  <a:cubicBezTo>
                    <a:pt x="20000" y="30000"/>
                    <a:pt x="28000" y="30000"/>
                    <a:pt x="28000" y="30000"/>
                  </a:cubicBezTo>
                  <a:cubicBezTo>
                    <a:pt x="28000" y="30000"/>
                    <a:pt x="0" y="52500"/>
                    <a:pt x="0" y="60000"/>
                  </a:cubicBezTo>
                  <a:cubicBezTo>
                    <a:pt x="0" y="60000"/>
                    <a:pt x="16000" y="67500"/>
                    <a:pt x="16000" y="67500"/>
                  </a:cubicBezTo>
                  <a:cubicBezTo>
                    <a:pt x="20000" y="67500"/>
                    <a:pt x="24000" y="82500"/>
                    <a:pt x="28000" y="90000"/>
                  </a:cubicBezTo>
                  <a:cubicBezTo>
                    <a:pt x="36000" y="97500"/>
                    <a:pt x="40000" y="97500"/>
                    <a:pt x="48000" y="97500"/>
                  </a:cubicBezTo>
                  <a:cubicBezTo>
                    <a:pt x="56000" y="105000"/>
                    <a:pt x="68000" y="120000"/>
                    <a:pt x="76000" y="120000"/>
                  </a:cubicBezTo>
                  <a:cubicBezTo>
                    <a:pt x="88000" y="120000"/>
                    <a:pt x="100000" y="120000"/>
                    <a:pt x="112000" y="112500"/>
                  </a:cubicBezTo>
                  <a:cubicBezTo>
                    <a:pt x="120000" y="112500"/>
                    <a:pt x="104000" y="75000"/>
                    <a:pt x="104000" y="75000"/>
                  </a:cubicBezTo>
                  <a:cubicBezTo>
                    <a:pt x="108000" y="75000"/>
                    <a:pt x="100000" y="75000"/>
                    <a:pt x="104000" y="7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" name="Shape 4210">
              <a:extLst>
                <a:ext uri="{FF2B5EF4-FFF2-40B4-BE49-F238E27FC236}">
                  <a16:creationId xmlns:a16="http://schemas.microsoft.com/office/drawing/2014/main" id="{492DCA3F-444A-3E4F-9711-8F04DE4ED15D}"/>
                </a:ext>
              </a:extLst>
            </p:cNvPr>
            <p:cNvSpPr/>
            <p:nvPr/>
          </p:nvSpPr>
          <p:spPr>
            <a:xfrm>
              <a:off x="15916757" y="4120960"/>
              <a:ext cx="140127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24000"/>
                  </a:moveTo>
                  <a:cubicBezTo>
                    <a:pt x="64000" y="24000"/>
                    <a:pt x="48000" y="24000"/>
                    <a:pt x="32000" y="24000"/>
                  </a:cubicBezTo>
                  <a:cubicBezTo>
                    <a:pt x="24000" y="24000"/>
                    <a:pt x="8000" y="0"/>
                    <a:pt x="0" y="24000"/>
                  </a:cubicBezTo>
                  <a:cubicBezTo>
                    <a:pt x="0" y="24000"/>
                    <a:pt x="0" y="72000"/>
                    <a:pt x="8000" y="72000"/>
                  </a:cubicBezTo>
                  <a:cubicBezTo>
                    <a:pt x="24000" y="96000"/>
                    <a:pt x="32000" y="120000"/>
                    <a:pt x="48000" y="120000"/>
                  </a:cubicBezTo>
                  <a:cubicBezTo>
                    <a:pt x="64000" y="120000"/>
                    <a:pt x="120000" y="48000"/>
                    <a:pt x="72000" y="24000"/>
                  </a:cubicBezTo>
                  <a:cubicBezTo>
                    <a:pt x="64000" y="24000"/>
                    <a:pt x="80000" y="48000"/>
                    <a:pt x="72000" y="24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" name="Shape 4211">
              <a:extLst>
                <a:ext uri="{FF2B5EF4-FFF2-40B4-BE49-F238E27FC236}">
                  <a16:creationId xmlns:a16="http://schemas.microsoft.com/office/drawing/2014/main" id="{989A00F8-A7F8-5E43-91C4-75A1167736A9}"/>
                </a:ext>
              </a:extLst>
            </p:cNvPr>
            <p:cNvSpPr/>
            <p:nvPr/>
          </p:nvSpPr>
          <p:spPr>
            <a:xfrm>
              <a:off x="15942234" y="3990355"/>
              <a:ext cx="235666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600" y="112500"/>
                  </a:moveTo>
                  <a:cubicBezTo>
                    <a:pt x="28800" y="105000"/>
                    <a:pt x="19200" y="105000"/>
                    <a:pt x="14400" y="97500"/>
                  </a:cubicBezTo>
                  <a:cubicBezTo>
                    <a:pt x="9600" y="90000"/>
                    <a:pt x="19200" y="90000"/>
                    <a:pt x="19200" y="90000"/>
                  </a:cubicBezTo>
                  <a:cubicBezTo>
                    <a:pt x="19200" y="90000"/>
                    <a:pt x="0" y="97500"/>
                    <a:pt x="0" y="90000"/>
                  </a:cubicBezTo>
                  <a:cubicBezTo>
                    <a:pt x="0" y="75000"/>
                    <a:pt x="14400" y="82500"/>
                    <a:pt x="14400" y="82500"/>
                  </a:cubicBezTo>
                  <a:cubicBezTo>
                    <a:pt x="14400" y="75000"/>
                    <a:pt x="9600" y="75000"/>
                    <a:pt x="9600" y="75000"/>
                  </a:cubicBezTo>
                  <a:cubicBezTo>
                    <a:pt x="9600" y="75000"/>
                    <a:pt x="33600" y="52500"/>
                    <a:pt x="28800" y="45000"/>
                  </a:cubicBezTo>
                  <a:cubicBezTo>
                    <a:pt x="28800" y="45000"/>
                    <a:pt x="24000" y="45000"/>
                    <a:pt x="24000" y="45000"/>
                  </a:cubicBezTo>
                  <a:cubicBezTo>
                    <a:pt x="28800" y="30000"/>
                    <a:pt x="43200" y="30000"/>
                    <a:pt x="52800" y="22500"/>
                  </a:cubicBezTo>
                  <a:cubicBezTo>
                    <a:pt x="62400" y="15000"/>
                    <a:pt x="76800" y="7500"/>
                    <a:pt x="86400" y="0"/>
                  </a:cubicBezTo>
                  <a:cubicBezTo>
                    <a:pt x="86400" y="0"/>
                    <a:pt x="91200" y="22500"/>
                    <a:pt x="96000" y="30000"/>
                  </a:cubicBezTo>
                  <a:cubicBezTo>
                    <a:pt x="96000" y="30000"/>
                    <a:pt x="120000" y="45000"/>
                    <a:pt x="120000" y="52500"/>
                  </a:cubicBezTo>
                  <a:cubicBezTo>
                    <a:pt x="120000" y="60000"/>
                    <a:pt x="96000" y="52500"/>
                    <a:pt x="100800" y="67500"/>
                  </a:cubicBezTo>
                  <a:cubicBezTo>
                    <a:pt x="100800" y="67500"/>
                    <a:pt x="110400" y="75000"/>
                    <a:pt x="110400" y="90000"/>
                  </a:cubicBezTo>
                  <a:cubicBezTo>
                    <a:pt x="105600" y="90000"/>
                    <a:pt x="96000" y="90000"/>
                    <a:pt x="91200" y="97500"/>
                  </a:cubicBezTo>
                  <a:cubicBezTo>
                    <a:pt x="76800" y="105000"/>
                    <a:pt x="48000" y="120000"/>
                    <a:pt x="33600" y="112500"/>
                  </a:cubicBezTo>
                  <a:cubicBezTo>
                    <a:pt x="28800" y="105000"/>
                    <a:pt x="43200" y="120000"/>
                    <a:pt x="33600" y="1125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" name="Shape 4212">
              <a:extLst>
                <a:ext uri="{FF2B5EF4-FFF2-40B4-BE49-F238E27FC236}">
                  <a16:creationId xmlns:a16="http://schemas.microsoft.com/office/drawing/2014/main" id="{32FA56A6-E6E7-454C-BAC2-EE1731AC938B}"/>
                </a:ext>
              </a:extLst>
            </p:cNvPr>
            <p:cNvSpPr/>
            <p:nvPr/>
          </p:nvSpPr>
          <p:spPr>
            <a:xfrm>
              <a:off x="18426315" y="4579678"/>
              <a:ext cx="235666" cy="764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000" y="45000"/>
                  </a:moveTo>
                  <a:cubicBezTo>
                    <a:pt x="19200" y="45000"/>
                    <a:pt x="19200" y="15000"/>
                    <a:pt x="14400" y="15000"/>
                  </a:cubicBezTo>
                  <a:cubicBezTo>
                    <a:pt x="14400" y="0"/>
                    <a:pt x="4800" y="30000"/>
                    <a:pt x="4800" y="30000"/>
                  </a:cubicBezTo>
                  <a:cubicBezTo>
                    <a:pt x="0" y="60000"/>
                    <a:pt x="4800" y="60000"/>
                    <a:pt x="9600" y="60000"/>
                  </a:cubicBezTo>
                  <a:cubicBezTo>
                    <a:pt x="14400" y="60000"/>
                    <a:pt x="19200" y="90000"/>
                    <a:pt x="24000" y="90000"/>
                  </a:cubicBezTo>
                  <a:cubicBezTo>
                    <a:pt x="43200" y="105000"/>
                    <a:pt x="57600" y="120000"/>
                    <a:pt x="76800" y="120000"/>
                  </a:cubicBezTo>
                  <a:cubicBezTo>
                    <a:pt x="81600" y="120000"/>
                    <a:pt x="120000" y="105000"/>
                    <a:pt x="115200" y="75000"/>
                  </a:cubicBezTo>
                  <a:cubicBezTo>
                    <a:pt x="110400" y="75000"/>
                    <a:pt x="110400" y="90000"/>
                    <a:pt x="110400" y="90000"/>
                  </a:cubicBezTo>
                  <a:cubicBezTo>
                    <a:pt x="105600" y="90000"/>
                    <a:pt x="100800" y="75000"/>
                    <a:pt x="96000" y="60000"/>
                  </a:cubicBezTo>
                  <a:cubicBezTo>
                    <a:pt x="91200" y="60000"/>
                    <a:pt x="81600" y="45000"/>
                    <a:pt x="72000" y="60000"/>
                  </a:cubicBezTo>
                  <a:cubicBezTo>
                    <a:pt x="67200" y="60000"/>
                    <a:pt x="57600" y="30000"/>
                    <a:pt x="48000" y="30000"/>
                  </a:cubicBezTo>
                  <a:cubicBezTo>
                    <a:pt x="38400" y="30000"/>
                    <a:pt x="33600" y="45000"/>
                    <a:pt x="24000" y="4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" name="Shape 4213">
              <a:extLst>
                <a:ext uri="{FF2B5EF4-FFF2-40B4-BE49-F238E27FC236}">
                  <a16:creationId xmlns:a16="http://schemas.microsoft.com/office/drawing/2014/main" id="{AEAA12C5-F2AF-914E-B996-593AB084F611}"/>
                </a:ext>
              </a:extLst>
            </p:cNvPr>
            <p:cNvSpPr/>
            <p:nvPr/>
          </p:nvSpPr>
          <p:spPr>
            <a:xfrm>
              <a:off x="18126951" y="4729398"/>
              <a:ext cx="197453" cy="764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28" y="90000"/>
                  </a:moveTo>
                  <a:cubicBezTo>
                    <a:pt x="28571" y="90000"/>
                    <a:pt x="34285" y="90000"/>
                    <a:pt x="45714" y="90000"/>
                  </a:cubicBezTo>
                  <a:cubicBezTo>
                    <a:pt x="57142" y="105000"/>
                    <a:pt x="68571" y="105000"/>
                    <a:pt x="80000" y="120000"/>
                  </a:cubicBezTo>
                  <a:cubicBezTo>
                    <a:pt x="91428" y="120000"/>
                    <a:pt x="102857" y="120000"/>
                    <a:pt x="108571" y="105000"/>
                  </a:cubicBezTo>
                  <a:cubicBezTo>
                    <a:pt x="120000" y="90000"/>
                    <a:pt x="102857" y="75000"/>
                    <a:pt x="97142" y="60000"/>
                  </a:cubicBezTo>
                  <a:cubicBezTo>
                    <a:pt x="80000" y="30000"/>
                    <a:pt x="62857" y="0"/>
                    <a:pt x="40000" y="30000"/>
                  </a:cubicBezTo>
                  <a:cubicBezTo>
                    <a:pt x="28571" y="45000"/>
                    <a:pt x="28571" y="60000"/>
                    <a:pt x="22857" y="75000"/>
                  </a:cubicBezTo>
                  <a:cubicBezTo>
                    <a:pt x="17142" y="75000"/>
                    <a:pt x="0" y="90000"/>
                    <a:pt x="11428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" name="Shape 4214">
              <a:extLst>
                <a:ext uri="{FF2B5EF4-FFF2-40B4-BE49-F238E27FC236}">
                  <a16:creationId xmlns:a16="http://schemas.microsoft.com/office/drawing/2014/main" id="{B489B648-97F7-3345-906B-A8D9CD2212E6}"/>
                </a:ext>
              </a:extLst>
            </p:cNvPr>
            <p:cNvSpPr/>
            <p:nvPr/>
          </p:nvSpPr>
          <p:spPr>
            <a:xfrm>
              <a:off x="18136506" y="4694360"/>
              <a:ext cx="76431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000" y="120000"/>
                  </a:moveTo>
                  <a:cubicBezTo>
                    <a:pt x="0" y="120000"/>
                    <a:pt x="15000" y="0"/>
                    <a:pt x="60000" y="24000"/>
                  </a:cubicBezTo>
                  <a:cubicBezTo>
                    <a:pt x="120000" y="48000"/>
                    <a:pt x="90000" y="96000"/>
                    <a:pt x="45000" y="120000"/>
                  </a:cubicBezTo>
                  <a:cubicBezTo>
                    <a:pt x="15000" y="120000"/>
                    <a:pt x="75000" y="120000"/>
                    <a:pt x="45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" name="Shape 4215">
              <a:extLst>
                <a:ext uri="{FF2B5EF4-FFF2-40B4-BE49-F238E27FC236}">
                  <a16:creationId xmlns:a16="http://schemas.microsoft.com/office/drawing/2014/main" id="{D3A33286-F40A-944F-8C12-BDCD3D59F03E}"/>
                </a:ext>
              </a:extLst>
            </p:cNvPr>
            <p:cNvSpPr/>
            <p:nvPr/>
          </p:nvSpPr>
          <p:spPr>
            <a:xfrm>
              <a:off x="17932682" y="4560566"/>
              <a:ext cx="28661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72000"/>
                  </a:moveTo>
                  <a:cubicBezTo>
                    <a:pt x="0" y="48000"/>
                    <a:pt x="80000" y="0"/>
                    <a:pt x="120000" y="24000"/>
                  </a:cubicBezTo>
                  <a:cubicBezTo>
                    <a:pt x="120000" y="48000"/>
                    <a:pt x="80000" y="120000"/>
                    <a:pt x="40000" y="120000"/>
                  </a:cubicBezTo>
                  <a:cubicBezTo>
                    <a:pt x="40000" y="120000"/>
                    <a:pt x="40000" y="72000"/>
                    <a:pt x="40000" y="72000"/>
                  </a:cubicBezTo>
                  <a:cubicBezTo>
                    <a:pt x="0" y="48000"/>
                    <a:pt x="40000" y="72000"/>
                    <a:pt x="400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" name="Shape 4216">
              <a:extLst>
                <a:ext uri="{FF2B5EF4-FFF2-40B4-BE49-F238E27FC236}">
                  <a16:creationId xmlns:a16="http://schemas.microsoft.com/office/drawing/2014/main" id="{94866408-ECBA-5B47-90B8-74EB1114B9EF}"/>
                </a:ext>
              </a:extLst>
            </p:cNvPr>
            <p:cNvSpPr/>
            <p:nvPr/>
          </p:nvSpPr>
          <p:spPr>
            <a:xfrm>
              <a:off x="17932682" y="4700728"/>
              <a:ext cx="38216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96000"/>
                  </a:moveTo>
                  <a:cubicBezTo>
                    <a:pt x="120000" y="72000"/>
                    <a:pt x="30000" y="0"/>
                    <a:pt x="0" y="24000"/>
                  </a:cubicBezTo>
                  <a:cubicBezTo>
                    <a:pt x="0" y="24000"/>
                    <a:pt x="90000" y="120000"/>
                    <a:pt x="120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" name="Shape 4217">
              <a:extLst>
                <a:ext uri="{FF2B5EF4-FFF2-40B4-BE49-F238E27FC236}">
                  <a16:creationId xmlns:a16="http://schemas.microsoft.com/office/drawing/2014/main" id="{3FBDB8CF-1424-2E43-A19E-D473CC9E8E38}"/>
                </a:ext>
              </a:extLst>
            </p:cNvPr>
            <p:cNvSpPr/>
            <p:nvPr/>
          </p:nvSpPr>
          <p:spPr>
            <a:xfrm>
              <a:off x="17996378" y="4525526"/>
              <a:ext cx="394904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142" y="30000"/>
                  </a:moveTo>
                  <a:cubicBezTo>
                    <a:pt x="91428" y="22500"/>
                    <a:pt x="88571" y="30000"/>
                    <a:pt x="82857" y="22500"/>
                  </a:cubicBezTo>
                  <a:cubicBezTo>
                    <a:pt x="82857" y="22500"/>
                    <a:pt x="68571" y="0"/>
                    <a:pt x="65714" y="0"/>
                  </a:cubicBezTo>
                  <a:cubicBezTo>
                    <a:pt x="65714" y="0"/>
                    <a:pt x="68571" y="7500"/>
                    <a:pt x="62857" y="15000"/>
                  </a:cubicBezTo>
                  <a:cubicBezTo>
                    <a:pt x="57142" y="15000"/>
                    <a:pt x="62857" y="37500"/>
                    <a:pt x="57142" y="45000"/>
                  </a:cubicBezTo>
                  <a:cubicBezTo>
                    <a:pt x="54285" y="45000"/>
                    <a:pt x="34285" y="7500"/>
                    <a:pt x="31428" y="7500"/>
                  </a:cubicBezTo>
                  <a:cubicBezTo>
                    <a:pt x="25714" y="0"/>
                    <a:pt x="11428" y="7500"/>
                    <a:pt x="11428" y="22500"/>
                  </a:cubicBezTo>
                  <a:cubicBezTo>
                    <a:pt x="11428" y="37500"/>
                    <a:pt x="0" y="30000"/>
                    <a:pt x="5714" y="45000"/>
                  </a:cubicBezTo>
                  <a:cubicBezTo>
                    <a:pt x="8571" y="52500"/>
                    <a:pt x="0" y="67500"/>
                    <a:pt x="2857" y="75000"/>
                  </a:cubicBezTo>
                  <a:cubicBezTo>
                    <a:pt x="8571" y="90000"/>
                    <a:pt x="17142" y="97500"/>
                    <a:pt x="25714" y="105000"/>
                  </a:cubicBezTo>
                  <a:cubicBezTo>
                    <a:pt x="28571" y="112500"/>
                    <a:pt x="34285" y="120000"/>
                    <a:pt x="37142" y="112500"/>
                  </a:cubicBezTo>
                  <a:cubicBezTo>
                    <a:pt x="40000" y="112500"/>
                    <a:pt x="40000" y="90000"/>
                    <a:pt x="42857" y="97500"/>
                  </a:cubicBezTo>
                  <a:cubicBezTo>
                    <a:pt x="42857" y="97500"/>
                    <a:pt x="42857" y="105000"/>
                    <a:pt x="45714" y="105000"/>
                  </a:cubicBezTo>
                  <a:cubicBezTo>
                    <a:pt x="48571" y="105000"/>
                    <a:pt x="51428" y="105000"/>
                    <a:pt x="51428" y="105000"/>
                  </a:cubicBezTo>
                  <a:cubicBezTo>
                    <a:pt x="57142" y="97500"/>
                    <a:pt x="62857" y="97500"/>
                    <a:pt x="71428" y="90000"/>
                  </a:cubicBezTo>
                  <a:cubicBezTo>
                    <a:pt x="77142" y="90000"/>
                    <a:pt x="77142" y="105000"/>
                    <a:pt x="80000" y="105000"/>
                  </a:cubicBezTo>
                  <a:cubicBezTo>
                    <a:pt x="82857" y="105000"/>
                    <a:pt x="97142" y="97500"/>
                    <a:pt x="97142" y="97500"/>
                  </a:cubicBezTo>
                  <a:cubicBezTo>
                    <a:pt x="97142" y="97500"/>
                    <a:pt x="94285" y="90000"/>
                    <a:pt x="94285" y="90000"/>
                  </a:cubicBezTo>
                  <a:cubicBezTo>
                    <a:pt x="94285" y="82500"/>
                    <a:pt x="102857" y="90000"/>
                    <a:pt x="105714" y="90000"/>
                  </a:cubicBezTo>
                  <a:cubicBezTo>
                    <a:pt x="105714" y="90000"/>
                    <a:pt x="111428" y="90000"/>
                    <a:pt x="111428" y="82500"/>
                  </a:cubicBezTo>
                  <a:cubicBezTo>
                    <a:pt x="111428" y="75000"/>
                    <a:pt x="114285" y="67500"/>
                    <a:pt x="114285" y="67500"/>
                  </a:cubicBezTo>
                  <a:cubicBezTo>
                    <a:pt x="114285" y="67500"/>
                    <a:pt x="114285" y="67500"/>
                    <a:pt x="111428" y="67500"/>
                  </a:cubicBezTo>
                  <a:cubicBezTo>
                    <a:pt x="111428" y="60000"/>
                    <a:pt x="120000" y="52500"/>
                    <a:pt x="120000" y="45000"/>
                  </a:cubicBezTo>
                  <a:cubicBezTo>
                    <a:pt x="117142" y="37500"/>
                    <a:pt x="102857" y="30000"/>
                    <a:pt x="97142" y="30000"/>
                  </a:cubicBezTo>
                  <a:cubicBezTo>
                    <a:pt x="91428" y="22500"/>
                    <a:pt x="102857" y="30000"/>
                    <a:pt x="97142" y="3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" name="Shape 4218">
              <a:extLst>
                <a:ext uri="{FF2B5EF4-FFF2-40B4-BE49-F238E27FC236}">
                  <a16:creationId xmlns:a16="http://schemas.microsoft.com/office/drawing/2014/main" id="{56155FD4-178D-A443-8EA9-51C14DB877BB}"/>
                </a:ext>
              </a:extLst>
            </p:cNvPr>
            <p:cNvSpPr/>
            <p:nvPr/>
          </p:nvSpPr>
          <p:spPr>
            <a:xfrm>
              <a:off x="18222495" y="4570123"/>
              <a:ext cx="73247" cy="764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90000"/>
                  </a:moveTo>
                  <a:cubicBezTo>
                    <a:pt x="90000" y="105000"/>
                    <a:pt x="0" y="15000"/>
                    <a:pt x="60000" y="0"/>
                  </a:cubicBezTo>
                  <a:cubicBezTo>
                    <a:pt x="75000" y="0"/>
                    <a:pt x="120000" y="0"/>
                    <a:pt x="90000" y="30000"/>
                  </a:cubicBezTo>
                  <a:cubicBezTo>
                    <a:pt x="45000" y="60000"/>
                    <a:pt x="105000" y="60000"/>
                    <a:pt x="105000" y="90000"/>
                  </a:cubicBezTo>
                  <a:cubicBezTo>
                    <a:pt x="90000" y="120000"/>
                    <a:pt x="105000" y="75000"/>
                    <a:pt x="105000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" name="Shape 4219">
              <a:extLst>
                <a:ext uri="{FF2B5EF4-FFF2-40B4-BE49-F238E27FC236}">
                  <a16:creationId xmlns:a16="http://schemas.microsoft.com/office/drawing/2014/main" id="{4E5FB471-27D7-1340-A5B5-31FF92CCC8CB}"/>
                </a:ext>
              </a:extLst>
            </p:cNvPr>
            <p:cNvSpPr/>
            <p:nvPr/>
          </p:nvSpPr>
          <p:spPr>
            <a:xfrm>
              <a:off x="19445425" y="5076623"/>
              <a:ext cx="101909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727" y="80000"/>
                  </a:moveTo>
                  <a:cubicBezTo>
                    <a:pt x="10909" y="60000"/>
                    <a:pt x="0" y="60000"/>
                    <a:pt x="10909" y="20000"/>
                  </a:cubicBezTo>
                  <a:cubicBezTo>
                    <a:pt x="21818" y="0"/>
                    <a:pt x="43636" y="20000"/>
                    <a:pt x="65454" y="20000"/>
                  </a:cubicBezTo>
                  <a:cubicBezTo>
                    <a:pt x="120000" y="40000"/>
                    <a:pt x="65454" y="120000"/>
                    <a:pt x="32727" y="80000"/>
                  </a:cubicBezTo>
                  <a:cubicBezTo>
                    <a:pt x="21818" y="60000"/>
                    <a:pt x="43636" y="100000"/>
                    <a:pt x="32727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" name="Shape 4220">
              <a:extLst>
                <a:ext uri="{FF2B5EF4-FFF2-40B4-BE49-F238E27FC236}">
                  <a16:creationId xmlns:a16="http://schemas.microsoft.com/office/drawing/2014/main" id="{A9BB8A2B-CE49-5E44-B5C3-C6F4D13E411C}"/>
                </a:ext>
              </a:extLst>
            </p:cNvPr>
            <p:cNvSpPr/>
            <p:nvPr/>
          </p:nvSpPr>
          <p:spPr>
            <a:xfrm>
              <a:off x="19247970" y="5898496"/>
              <a:ext cx="57322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48000"/>
                  </a:moveTo>
                  <a:cubicBezTo>
                    <a:pt x="120000" y="48000"/>
                    <a:pt x="100000" y="24000"/>
                    <a:pt x="100000" y="24000"/>
                  </a:cubicBezTo>
                  <a:cubicBezTo>
                    <a:pt x="80000" y="0"/>
                    <a:pt x="60000" y="24000"/>
                    <a:pt x="40000" y="24000"/>
                  </a:cubicBezTo>
                  <a:cubicBezTo>
                    <a:pt x="20000" y="24000"/>
                    <a:pt x="0" y="48000"/>
                    <a:pt x="20000" y="72000"/>
                  </a:cubicBezTo>
                  <a:cubicBezTo>
                    <a:pt x="20000" y="72000"/>
                    <a:pt x="0" y="120000"/>
                    <a:pt x="0" y="96000"/>
                  </a:cubicBezTo>
                  <a:cubicBezTo>
                    <a:pt x="0" y="96000"/>
                    <a:pt x="100000" y="48000"/>
                    <a:pt x="100000" y="48000"/>
                  </a:cubicBezTo>
                  <a:cubicBezTo>
                    <a:pt x="120000" y="48000"/>
                    <a:pt x="60000" y="72000"/>
                    <a:pt x="100000" y="4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" name="Shape 4221">
              <a:extLst>
                <a:ext uri="{FF2B5EF4-FFF2-40B4-BE49-F238E27FC236}">
                  <a16:creationId xmlns:a16="http://schemas.microsoft.com/office/drawing/2014/main" id="{4924041D-5FBD-164B-849B-997EEC376B8C}"/>
                </a:ext>
              </a:extLst>
            </p:cNvPr>
            <p:cNvSpPr/>
            <p:nvPr/>
          </p:nvSpPr>
          <p:spPr>
            <a:xfrm>
              <a:off x="18005931" y="6172453"/>
              <a:ext cx="47769" cy="25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120000"/>
                  </a:moveTo>
                  <a:cubicBezTo>
                    <a:pt x="24000" y="120000"/>
                    <a:pt x="0" y="40000"/>
                    <a:pt x="72000" y="0"/>
                  </a:cubicBezTo>
                  <a:cubicBezTo>
                    <a:pt x="120000" y="0"/>
                    <a:pt x="96000" y="120000"/>
                    <a:pt x="72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" name="Shape 4222">
              <a:extLst>
                <a:ext uri="{FF2B5EF4-FFF2-40B4-BE49-F238E27FC236}">
                  <a16:creationId xmlns:a16="http://schemas.microsoft.com/office/drawing/2014/main" id="{3AF6BB26-65E8-D24E-B9C4-69F50F2DD3CE}"/>
                </a:ext>
              </a:extLst>
            </p:cNvPr>
            <p:cNvSpPr/>
            <p:nvPr/>
          </p:nvSpPr>
          <p:spPr>
            <a:xfrm>
              <a:off x="18846695" y="6452780"/>
              <a:ext cx="47769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4000"/>
                  </a:moveTo>
                  <a:cubicBezTo>
                    <a:pt x="120000" y="24000"/>
                    <a:pt x="0" y="120000"/>
                    <a:pt x="24000" y="120000"/>
                  </a:cubicBezTo>
                  <a:cubicBezTo>
                    <a:pt x="48000" y="120000"/>
                    <a:pt x="96000" y="72000"/>
                    <a:pt x="96000" y="72000"/>
                  </a:cubicBezTo>
                  <a:cubicBezTo>
                    <a:pt x="120000" y="48000"/>
                    <a:pt x="120000" y="0"/>
                    <a:pt x="120000" y="24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" name="Shape 4223">
              <a:extLst>
                <a:ext uri="{FF2B5EF4-FFF2-40B4-BE49-F238E27FC236}">
                  <a16:creationId xmlns:a16="http://schemas.microsoft.com/office/drawing/2014/main" id="{4A5997C9-BA68-A242-B6C0-DC8BF971FD9E}"/>
                </a:ext>
              </a:extLst>
            </p:cNvPr>
            <p:cNvSpPr/>
            <p:nvPr/>
          </p:nvSpPr>
          <p:spPr>
            <a:xfrm>
              <a:off x="18818034" y="6526046"/>
              <a:ext cx="19108" cy="9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60000" y="120000"/>
                    <a:pt x="120000" y="0"/>
                    <a:pt x="6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" name="Shape 4224">
              <a:extLst>
                <a:ext uri="{FF2B5EF4-FFF2-40B4-BE49-F238E27FC236}">
                  <a16:creationId xmlns:a16="http://schemas.microsoft.com/office/drawing/2014/main" id="{4ECAE42D-9369-A346-A9D4-7CDA9C9F561B}"/>
                </a:ext>
              </a:extLst>
            </p:cNvPr>
            <p:cNvSpPr/>
            <p:nvPr/>
          </p:nvSpPr>
          <p:spPr>
            <a:xfrm>
              <a:off x="18687462" y="6675767"/>
              <a:ext cx="28661" cy="9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0"/>
                  </a:moveTo>
                  <a:cubicBezTo>
                    <a:pt x="80000" y="0"/>
                    <a:pt x="0" y="120000"/>
                    <a:pt x="40000" y="120000"/>
                  </a:cubicBezTo>
                  <a:cubicBezTo>
                    <a:pt x="40000" y="1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" name="Shape 4225">
              <a:extLst>
                <a:ext uri="{FF2B5EF4-FFF2-40B4-BE49-F238E27FC236}">
                  <a16:creationId xmlns:a16="http://schemas.microsoft.com/office/drawing/2014/main" id="{21F9989E-9E06-594E-AD78-1294763E5767}"/>
                </a:ext>
              </a:extLst>
            </p:cNvPr>
            <p:cNvSpPr/>
            <p:nvPr/>
          </p:nvSpPr>
          <p:spPr>
            <a:xfrm>
              <a:off x="18575995" y="6723550"/>
              <a:ext cx="66878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0"/>
                  </a:moveTo>
                  <a:cubicBezTo>
                    <a:pt x="85714" y="0"/>
                    <a:pt x="0" y="60000"/>
                    <a:pt x="17142" y="90000"/>
                  </a:cubicBezTo>
                  <a:cubicBezTo>
                    <a:pt x="34285" y="120000"/>
                    <a:pt x="119999" y="0"/>
                    <a:pt x="102857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" name="Shape 4226">
              <a:extLst>
                <a:ext uri="{FF2B5EF4-FFF2-40B4-BE49-F238E27FC236}">
                  <a16:creationId xmlns:a16="http://schemas.microsoft.com/office/drawing/2014/main" id="{F257DA41-9755-FB4F-AB8B-CB00CC713445}"/>
                </a:ext>
              </a:extLst>
            </p:cNvPr>
            <p:cNvSpPr/>
            <p:nvPr/>
          </p:nvSpPr>
          <p:spPr>
            <a:xfrm>
              <a:off x="18502748" y="6761778"/>
              <a:ext cx="54138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0"/>
                  </a:moveTo>
                  <a:cubicBezTo>
                    <a:pt x="100000" y="0"/>
                    <a:pt x="0" y="60000"/>
                    <a:pt x="20000" y="90000"/>
                  </a:cubicBezTo>
                  <a:cubicBezTo>
                    <a:pt x="40000" y="120000"/>
                    <a:pt x="100000" y="0"/>
                    <a:pt x="100000" y="0"/>
                  </a:cubicBezTo>
                  <a:cubicBezTo>
                    <a:pt x="100000" y="0"/>
                    <a:pt x="120000" y="0"/>
                    <a:pt x="10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" name="Shape 4227">
              <a:extLst>
                <a:ext uri="{FF2B5EF4-FFF2-40B4-BE49-F238E27FC236}">
                  <a16:creationId xmlns:a16="http://schemas.microsoft.com/office/drawing/2014/main" id="{054B0F1D-65BA-5B49-8772-18256F0B7218}"/>
                </a:ext>
              </a:extLst>
            </p:cNvPr>
            <p:cNvSpPr/>
            <p:nvPr/>
          </p:nvSpPr>
          <p:spPr>
            <a:xfrm>
              <a:off x="18454978" y="6790446"/>
              <a:ext cx="47769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0"/>
                  </a:moveTo>
                  <a:cubicBezTo>
                    <a:pt x="96000" y="0"/>
                    <a:pt x="0" y="96000"/>
                    <a:pt x="0" y="96000"/>
                  </a:cubicBezTo>
                  <a:cubicBezTo>
                    <a:pt x="48000" y="120000"/>
                    <a:pt x="96000" y="0"/>
                    <a:pt x="96000" y="0"/>
                  </a:cubicBezTo>
                  <a:cubicBezTo>
                    <a:pt x="96000" y="0"/>
                    <a:pt x="120000" y="0"/>
                    <a:pt x="96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" name="Shape 4228">
              <a:extLst>
                <a:ext uri="{FF2B5EF4-FFF2-40B4-BE49-F238E27FC236}">
                  <a16:creationId xmlns:a16="http://schemas.microsoft.com/office/drawing/2014/main" id="{184B2814-656E-EB49-8478-60920D23ABED}"/>
                </a:ext>
              </a:extLst>
            </p:cNvPr>
            <p:cNvSpPr/>
            <p:nvPr/>
          </p:nvSpPr>
          <p:spPr>
            <a:xfrm>
              <a:off x="18445421" y="6854157"/>
              <a:ext cx="9553" cy="9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0" y="0"/>
                    <a:pt x="0" y="120000"/>
                    <a:pt x="12000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" name="Shape 4229">
              <a:extLst>
                <a:ext uri="{FF2B5EF4-FFF2-40B4-BE49-F238E27FC236}">
                  <a16:creationId xmlns:a16="http://schemas.microsoft.com/office/drawing/2014/main" id="{159BD3E5-7FBC-3741-BB87-9288BEDA6D99}"/>
                </a:ext>
              </a:extLst>
            </p:cNvPr>
            <p:cNvSpPr/>
            <p:nvPr/>
          </p:nvSpPr>
          <p:spPr>
            <a:xfrm>
              <a:off x="18397651" y="6815931"/>
              <a:ext cx="47769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30000"/>
                  </a:moveTo>
                  <a:cubicBezTo>
                    <a:pt x="48000" y="60000"/>
                    <a:pt x="0" y="90000"/>
                    <a:pt x="0" y="120000"/>
                  </a:cubicBezTo>
                  <a:cubicBezTo>
                    <a:pt x="0" y="120000"/>
                    <a:pt x="96000" y="30000"/>
                    <a:pt x="96000" y="30000"/>
                  </a:cubicBezTo>
                  <a:cubicBezTo>
                    <a:pt x="72000" y="30000"/>
                    <a:pt x="120000" y="0"/>
                    <a:pt x="96000" y="3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" name="Shape 4230">
              <a:extLst>
                <a:ext uri="{FF2B5EF4-FFF2-40B4-BE49-F238E27FC236}">
                  <a16:creationId xmlns:a16="http://schemas.microsoft.com/office/drawing/2014/main" id="{A4642E88-69C1-B143-AF16-4AC216544622}"/>
                </a:ext>
              </a:extLst>
            </p:cNvPr>
            <p:cNvSpPr/>
            <p:nvPr/>
          </p:nvSpPr>
          <p:spPr>
            <a:xfrm>
              <a:off x="18053701" y="7163156"/>
              <a:ext cx="19108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120000" y="120000"/>
                    <a:pt x="120000" y="0"/>
                    <a:pt x="6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41" name="Shape 4231">
              <a:extLst>
                <a:ext uri="{FF2B5EF4-FFF2-40B4-BE49-F238E27FC236}">
                  <a16:creationId xmlns:a16="http://schemas.microsoft.com/office/drawing/2014/main" id="{91A69130-41A8-2548-A4D0-04610A90C3A0}"/>
                </a:ext>
              </a:extLst>
            </p:cNvPr>
            <p:cNvGrpSpPr/>
            <p:nvPr/>
          </p:nvGrpSpPr>
          <p:grpSpPr>
            <a:xfrm>
              <a:off x="17709755" y="6761777"/>
              <a:ext cx="697448" cy="662593"/>
              <a:chOff x="5961121" y="2686386"/>
              <a:chExt cx="288232" cy="273757"/>
            </a:xfrm>
          </p:grpSpPr>
          <p:sp>
            <p:nvSpPr>
              <p:cNvPr id="406" name="Shape 4232">
                <a:extLst>
                  <a:ext uri="{FF2B5EF4-FFF2-40B4-BE49-F238E27FC236}">
                    <a16:creationId xmlns:a16="http://schemas.microsoft.com/office/drawing/2014/main" id="{1D7C5F5D-531E-7145-8E23-0DDFC3246C74}"/>
                  </a:ext>
                </a:extLst>
              </p:cNvPr>
              <p:cNvSpPr/>
              <p:nvPr/>
            </p:nvSpPr>
            <p:spPr>
              <a:xfrm>
                <a:off x="6130901" y="2686386"/>
                <a:ext cx="118452" cy="1000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8387" y="46153"/>
                    </a:moveTo>
                    <a:cubicBezTo>
                      <a:pt x="108387" y="46153"/>
                      <a:pt x="112258" y="36923"/>
                      <a:pt x="112258" y="32307"/>
                    </a:cubicBezTo>
                    <a:cubicBezTo>
                      <a:pt x="112258" y="36923"/>
                      <a:pt x="104516" y="46153"/>
                      <a:pt x="104516" y="46153"/>
                    </a:cubicBezTo>
                    <a:cubicBezTo>
                      <a:pt x="96774" y="46153"/>
                      <a:pt x="81290" y="41538"/>
                      <a:pt x="77419" y="36923"/>
                    </a:cubicBezTo>
                    <a:cubicBezTo>
                      <a:pt x="65806" y="32307"/>
                      <a:pt x="58064" y="9230"/>
                      <a:pt x="42580" y="4615"/>
                    </a:cubicBezTo>
                    <a:cubicBezTo>
                      <a:pt x="34838" y="0"/>
                      <a:pt x="38709" y="18461"/>
                      <a:pt x="42580" y="23076"/>
                    </a:cubicBezTo>
                    <a:cubicBezTo>
                      <a:pt x="42580" y="32307"/>
                      <a:pt x="38709" y="41538"/>
                      <a:pt x="34838" y="50769"/>
                    </a:cubicBezTo>
                    <a:cubicBezTo>
                      <a:pt x="30967" y="55384"/>
                      <a:pt x="38709" y="69230"/>
                      <a:pt x="27096" y="64615"/>
                    </a:cubicBezTo>
                    <a:cubicBezTo>
                      <a:pt x="27096" y="64615"/>
                      <a:pt x="19354" y="60000"/>
                      <a:pt x="15483" y="64615"/>
                    </a:cubicBezTo>
                    <a:cubicBezTo>
                      <a:pt x="15483" y="69230"/>
                      <a:pt x="19354" y="73846"/>
                      <a:pt x="19354" y="73846"/>
                    </a:cubicBezTo>
                    <a:cubicBezTo>
                      <a:pt x="19354" y="73846"/>
                      <a:pt x="7741" y="83076"/>
                      <a:pt x="3870" y="83076"/>
                    </a:cubicBezTo>
                    <a:cubicBezTo>
                      <a:pt x="0" y="92307"/>
                      <a:pt x="11612" y="96923"/>
                      <a:pt x="7741" y="106153"/>
                    </a:cubicBezTo>
                    <a:cubicBezTo>
                      <a:pt x="3870" y="110769"/>
                      <a:pt x="11612" y="120000"/>
                      <a:pt x="15483" y="115384"/>
                    </a:cubicBezTo>
                    <a:cubicBezTo>
                      <a:pt x="19354" y="110769"/>
                      <a:pt x="19354" y="106153"/>
                      <a:pt x="23225" y="106153"/>
                    </a:cubicBezTo>
                    <a:cubicBezTo>
                      <a:pt x="23225" y="106153"/>
                      <a:pt x="27096" y="110769"/>
                      <a:pt x="27096" y="106153"/>
                    </a:cubicBezTo>
                    <a:cubicBezTo>
                      <a:pt x="27096" y="101538"/>
                      <a:pt x="19354" y="96923"/>
                      <a:pt x="15483" y="92307"/>
                    </a:cubicBezTo>
                    <a:cubicBezTo>
                      <a:pt x="11612" y="83076"/>
                      <a:pt x="27096" y="87692"/>
                      <a:pt x="27096" y="87692"/>
                    </a:cubicBezTo>
                    <a:cubicBezTo>
                      <a:pt x="34838" y="87692"/>
                      <a:pt x="38709" y="78461"/>
                      <a:pt x="46451" y="83076"/>
                    </a:cubicBezTo>
                    <a:cubicBezTo>
                      <a:pt x="54193" y="87692"/>
                      <a:pt x="58064" y="92307"/>
                      <a:pt x="65806" y="96923"/>
                    </a:cubicBezTo>
                    <a:cubicBezTo>
                      <a:pt x="77419" y="106153"/>
                      <a:pt x="73548" y="78461"/>
                      <a:pt x="81290" y="73846"/>
                    </a:cubicBezTo>
                    <a:cubicBezTo>
                      <a:pt x="81290" y="73846"/>
                      <a:pt x="120000" y="73846"/>
                      <a:pt x="120000" y="64615"/>
                    </a:cubicBezTo>
                    <a:cubicBezTo>
                      <a:pt x="116129" y="60000"/>
                      <a:pt x="104516" y="69230"/>
                      <a:pt x="112258" y="55384"/>
                    </a:cubicBezTo>
                    <a:cubicBezTo>
                      <a:pt x="116129" y="50769"/>
                      <a:pt x="104516" y="55384"/>
                      <a:pt x="108387" y="46153"/>
                    </a:cubicBezTo>
                    <a:cubicBezTo>
                      <a:pt x="112258" y="32307"/>
                      <a:pt x="108387" y="50769"/>
                      <a:pt x="108387" y="46153"/>
                    </a:cubicBezTo>
                    <a:close/>
                  </a:path>
                </a:pathLst>
              </a:custGeom>
              <a:solidFill>
                <a:srgbClr val="BFBFBF"/>
              </a:solidFill>
              <a:ln w="127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407" name="Shape 4233">
                <a:extLst>
                  <a:ext uri="{FF2B5EF4-FFF2-40B4-BE49-F238E27FC236}">
                    <a16:creationId xmlns:a16="http://schemas.microsoft.com/office/drawing/2014/main" id="{D85AAFA0-0B81-BE4A-BC62-1B7CE96D37D8}"/>
                  </a:ext>
                </a:extLst>
              </p:cNvPr>
              <p:cNvSpPr/>
              <p:nvPr/>
            </p:nvSpPr>
            <p:spPr>
              <a:xfrm>
                <a:off x="5961121" y="2778516"/>
                <a:ext cx="215846" cy="18162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1428" y="2553"/>
                    </a:moveTo>
                    <a:cubicBezTo>
                      <a:pt x="109285" y="2553"/>
                      <a:pt x="109285" y="0"/>
                      <a:pt x="109285" y="2553"/>
                    </a:cubicBezTo>
                    <a:cubicBezTo>
                      <a:pt x="104999" y="5106"/>
                      <a:pt x="109285" y="5106"/>
                      <a:pt x="111428" y="7659"/>
                    </a:cubicBezTo>
                    <a:cubicBezTo>
                      <a:pt x="113571" y="10212"/>
                      <a:pt x="107142" y="12765"/>
                      <a:pt x="104999" y="7659"/>
                    </a:cubicBezTo>
                    <a:cubicBezTo>
                      <a:pt x="102857" y="2553"/>
                      <a:pt x="100714" y="10212"/>
                      <a:pt x="100714" y="12765"/>
                    </a:cubicBezTo>
                    <a:cubicBezTo>
                      <a:pt x="98571" y="12765"/>
                      <a:pt x="96428" y="15319"/>
                      <a:pt x="96428" y="15319"/>
                    </a:cubicBezTo>
                    <a:cubicBezTo>
                      <a:pt x="96428" y="20425"/>
                      <a:pt x="98571" y="17872"/>
                      <a:pt x="98571" y="17872"/>
                    </a:cubicBezTo>
                    <a:cubicBezTo>
                      <a:pt x="98571" y="20425"/>
                      <a:pt x="98571" y="22978"/>
                      <a:pt x="98571" y="25531"/>
                    </a:cubicBezTo>
                    <a:cubicBezTo>
                      <a:pt x="98571" y="28085"/>
                      <a:pt x="100714" y="28085"/>
                      <a:pt x="98571" y="33191"/>
                    </a:cubicBezTo>
                    <a:cubicBezTo>
                      <a:pt x="94285" y="40851"/>
                      <a:pt x="92142" y="48510"/>
                      <a:pt x="87857" y="56170"/>
                    </a:cubicBezTo>
                    <a:cubicBezTo>
                      <a:pt x="85714" y="58723"/>
                      <a:pt x="79285" y="68936"/>
                      <a:pt x="77142" y="68936"/>
                    </a:cubicBezTo>
                    <a:cubicBezTo>
                      <a:pt x="72857" y="68936"/>
                      <a:pt x="68571" y="71489"/>
                      <a:pt x="66428" y="68936"/>
                    </a:cubicBezTo>
                    <a:cubicBezTo>
                      <a:pt x="64285" y="66382"/>
                      <a:pt x="68571" y="63829"/>
                      <a:pt x="68571" y="61276"/>
                    </a:cubicBezTo>
                    <a:cubicBezTo>
                      <a:pt x="70714" y="58723"/>
                      <a:pt x="64285" y="63829"/>
                      <a:pt x="64285" y="63829"/>
                    </a:cubicBezTo>
                    <a:cubicBezTo>
                      <a:pt x="62142" y="66382"/>
                      <a:pt x="62142" y="66382"/>
                      <a:pt x="62142" y="68936"/>
                    </a:cubicBezTo>
                    <a:cubicBezTo>
                      <a:pt x="62142" y="76595"/>
                      <a:pt x="55714" y="79148"/>
                      <a:pt x="53571" y="84255"/>
                    </a:cubicBezTo>
                    <a:cubicBezTo>
                      <a:pt x="53571" y="84255"/>
                      <a:pt x="53571" y="86808"/>
                      <a:pt x="53571" y="86808"/>
                    </a:cubicBezTo>
                    <a:cubicBezTo>
                      <a:pt x="53571" y="89361"/>
                      <a:pt x="49285" y="91914"/>
                      <a:pt x="49285" y="91914"/>
                    </a:cubicBezTo>
                    <a:cubicBezTo>
                      <a:pt x="47142" y="91914"/>
                      <a:pt x="49285" y="89361"/>
                      <a:pt x="44999" y="89361"/>
                    </a:cubicBezTo>
                    <a:cubicBezTo>
                      <a:pt x="42857" y="89361"/>
                      <a:pt x="40714" y="89361"/>
                      <a:pt x="36428" y="89361"/>
                    </a:cubicBezTo>
                    <a:cubicBezTo>
                      <a:pt x="29999" y="91914"/>
                      <a:pt x="25714" y="89361"/>
                      <a:pt x="19285" y="91914"/>
                    </a:cubicBezTo>
                    <a:cubicBezTo>
                      <a:pt x="14999" y="97021"/>
                      <a:pt x="8571" y="102127"/>
                      <a:pt x="4285" y="107234"/>
                    </a:cubicBezTo>
                    <a:cubicBezTo>
                      <a:pt x="0" y="107234"/>
                      <a:pt x="0" y="114893"/>
                      <a:pt x="2142" y="112340"/>
                    </a:cubicBezTo>
                    <a:cubicBezTo>
                      <a:pt x="4285" y="112340"/>
                      <a:pt x="4285" y="109787"/>
                      <a:pt x="6428" y="109787"/>
                    </a:cubicBezTo>
                    <a:cubicBezTo>
                      <a:pt x="8571" y="112340"/>
                      <a:pt x="10714" y="114893"/>
                      <a:pt x="10714" y="112340"/>
                    </a:cubicBezTo>
                    <a:cubicBezTo>
                      <a:pt x="21428" y="109787"/>
                      <a:pt x="36428" y="99574"/>
                      <a:pt x="47142" y="102127"/>
                    </a:cubicBezTo>
                    <a:cubicBezTo>
                      <a:pt x="49285" y="104680"/>
                      <a:pt x="44999" y="109787"/>
                      <a:pt x="44999" y="109787"/>
                    </a:cubicBezTo>
                    <a:cubicBezTo>
                      <a:pt x="47142" y="112340"/>
                      <a:pt x="49285" y="120000"/>
                      <a:pt x="51428" y="120000"/>
                    </a:cubicBezTo>
                    <a:cubicBezTo>
                      <a:pt x="53571" y="117446"/>
                      <a:pt x="55714" y="114893"/>
                      <a:pt x="57857" y="112340"/>
                    </a:cubicBezTo>
                    <a:cubicBezTo>
                      <a:pt x="59999" y="107234"/>
                      <a:pt x="59999" y="109787"/>
                      <a:pt x="64285" y="109787"/>
                    </a:cubicBezTo>
                    <a:cubicBezTo>
                      <a:pt x="62142" y="109787"/>
                      <a:pt x="59999" y="89361"/>
                      <a:pt x="66428" y="102127"/>
                    </a:cubicBezTo>
                    <a:cubicBezTo>
                      <a:pt x="68571" y="107234"/>
                      <a:pt x="79285" y="102127"/>
                      <a:pt x="81428" y="99574"/>
                    </a:cubicBezTo>
                    <a:cubicBezTo>
                      <a:pt x="85714" y="91914"/>
                      <a:pt x="85714" y="107234"/>
                      <a:pt x="87857" y="102127"/>
                    </a:cubicBezTo>
                    <a:cubicBezTo>
                      <a:pt x="87857" y="99574"/>
                      <a:pt x="89999" y="94468"/>
                      <a:pt x="92142" y="94468"/>
                    </a:cubicBezTo>
                    <a:cubicBezTo>
                      <a:pt x="94285" y="91914"/>
                      <a:pt x="94285" y="94468"/>
                      <a:pt x="96428" y="89361"/>
                    </a:cubicBezTo>
                    <a:cubicBezTo>
                      <a:pt x="96428" y="89361"/>
                      <a:pt x="96428" y="99574"/>
                      <a:pt x="98571" y="97021"/>
                    </a:cubicBezTo>
                    <a:cubicBezTo>
                      <a:pt x="98571" y="97021"/>
                      <a:pt x="100714" y="97021"/>
                      <a:pt x="102857" y="94468"/>
                    </a:cubicBezTo>
                    <a:cubicBezTo>
                      <a:pt x="104999" y="94468"/>
                      <a:pt x="102857" y="91914"/>
                      <a:pt x="104999" y="89361"/>
                    </a:cubicBezTo>
                    <a:cubicBezTo>
                      <a:pt x="109285" y="86808"/>
                      <a:pt x="109285" y="86808"/>
                      <a:pt x="104999" y="81702"/>
                    </a:cubicBezTo>
                    <a:cubicBezTo>
                      <a:pt x="102857" y="79148"/>
                      <a:pt x="109285" y="71489"/>
                      <a:pt x="109285" y="66382"/>
                    </a:cubicBezTo>
                    <a:cubicBezTo>
                      <a:pt x="111428" y="61276"/>
                      <a:pt x="107142" y="53617"/>
                      <a:pt x="109285" y="48510"/>
                    </a:cubicBezTo>
                    <a:cubicBezTo>
                      <a:pt x="111428" y="45957"/>
                      <a:pt x="111428" y="48510"/>
                      <a:pt x="113571" y="48510"/>
                    </a:cubicBezTo>
                    <a:cubicBezTo>
                      <a:pt x="115714" y="48510"/>
                      <a:pt x="117857" y="43404"/>
                      <a:pt x="117857" y="43404"/>
                    </a:cubicBezTo>
                    <a:cubicBezTo>
                      <a:pt x="119999" y="35744"/>
                      <a:pt x="119999" y="28085"/>
                      <a:pt x="117857" y="22978"/>
                    </a:cubicBezTo>
                    <a:cubicBezTo>
                      <a:pt x="117857" y="20425"/>
                      <a:pt x="111428" y="2553"/>
                      <a:pt x="111428" y="2553"/>
                    </a:cubicBezTo>
                    <a:cubicBezTo>
                      <a:pt x="111428" y="2553"/>
                      <a:pt x="111428" y="2553"/>
                      <a:pt x="111428" y="2553"/>
                    </a:cubicBezTo>
                    <a:close/>
                  </a:path>
                </a:pathLst>
              </a:custGeom>
              <a:solidFill>
                <a:srgbClr val="BFBFBF"/>
              </a:solidFill>
              <a:ln w="127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sp>
          <p:nvSpPr>
            <p:cNvPr id="42" name="Shape 4234">
              <a:extLst>
                <a:ext uri="{FF2B5EF4-FFF2-40B4-BE49-F238E27FC236}">
                  <a16:creationId xmlns:a16="http://schemas.microsoft.com/office/drawing/2014/main" id="{6B7E7354-9DC9-5F46-97B5-1DFF938B9B76}"/>
                </a:ext>
              </a:extLst>
            </p:cNvPr>
            <p:cNvSpPr/>
            <p:nvPr/>
          </p:nvSpPr>
          <p:spPr>
            <a:xfrm>
              <a:off x="17884910" y="7370215"/>
              <a:ext cx="19108" cy="25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120000" y="0"/>
                    <a:pt x="0" y="40000"/>
                    <a:pt x="0" y="40000"/>
                  </a:cubicBezTo>
                  <a:cubicBezTo>
                    <a:pt x="60000" y="120000"/>
                    <a:pt x="120000" y="4000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3" name="Shape 4235">
              <a:extLst>
                <a:ext uri="{FF2B5EF4-FFF2-40B4-BE49-F238E27FC236}">
                  <a16:creationId xmlns:a16="http://schemas.microsoft.com/office/drawing/2014/main" id="{3E02B8A4-2FB1-7E4C-AA91-49FB071B598B}"/>
                </a:ext>
              </a:extLst>
            </p:cNvPr>
            <p:cNvSpPr/>
            <p:nvPr/>
          </p:nvSpPr>
          <p:spPr>
            <a:xfrm>
              <a:off x="17773445" y="7370215"/>
              <a:ext cx="121017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538" y="24000"/>
                  </a:moveTo>
                  <a:cubicBezTo>
                    <a:pt x="83076" y="24000"/>
                    <a:pt x="83076" y="0"/>
                    <a:pt x="64615" y="24000"/>
                  </a:cubicBezTo>
                  <a:cubicBezTo>
                    <a:pt x="55384" y="24000"/>
                    <a:pt x="46153" y="48000"/>
                    <a:pt x="46153" y="36000"/>
                  </a:cubicBezTo>
                  <a:cubicBezTo>
                    <a:pt x="36923" y="24000"/>
                    <a:pt x="27692" y="48000"/>
                    <a:pt x="27692" y="48000"/>
                  </a:cubicBezTo>
                  <a:cubicBezTo>
                    <a:pt x="18461" y="72000"/>
                    <a:pt x="9230" y="60000"/>
                    <a:pt x="0" y="72000"/>
                  </a:cubicBezTo>
                  <a:cubicBezTo>
                    <a:pt x="0" y="60000"/>
                    <a:pt x="18461" y="108000"/>
                    <a:pt x="27692" y="108000"/>
                  </a:cubicBezTo>
                  <a:cubicBezTo>
                    <a:pt x="27692" y="120000"/>
                    <a:pt x="46153" y="72000"/>
                    <a:pt x="55384" y="72000"/>
                  </a:cubicBezTo>
                  <a:cubicBezTo>
                    <a:pt x="64615" y="72000"/>
                    <a:pt x="83076" y="84000"/>
                    <a:pt x="92307" y="72000"/>
                  </a:cubicBezTo>
                  <a:cubicBezTo>
                    <a:pt x="101538" y="72000"/>
                    <a:pt x="120000" y="36000"/>
                    <a:pt x="101538" y="24000"/>
                  </a:cubicBezTo>
                  <a:cubicBezTo>
                    <a:pt x="92307" y="24000"/>
                    <a:pt x="101538" y="24000"/>
                    <a:pt x="101538" y="24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4" name="Shape 4236">
              <a:extLst>
                <a:ext uri="{FF2B5EF4-FFF2-40B4-BE49-F238E27FC236}">
                  <a16:creationId xmlns:a16="http://schemas.microsoft.com/office/drawing/2014/main" id="{D0EB884C-A7D7-654A-B0A5-5C7D409F6B6F}"/>
                </a:ext>
              </a:extLst>
            </p:cNvPr>
            <p:cNvSpPr/>
            <p:nvPr/>
          </p:nvSpPr>
          <p:spPr>
            <a:xfrm>
              <a:off x="17652426" y="7405257"/>
              <a:ext cx="101909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363" y="0"/>
                  </a:moveTo>
                  <a:cubicBezTo>
                    <a:pt x="54545" y="0"/>
                    <a:pt x="32727" y="7500"/>
                    <a:pt x="21818" y="15000"/>
                  </a:cubicBezTo>
                  <a:cubicBezTo>
                    <a:pt x="0" y="22500"/>
                    <a:pt x="0" y="30000"/>
                    <a:pt x="0" y="45000"/>
                  </a:cubicBezTo>
                  <a:cubicBezTo>
                    <a:pt x="0" y="37500"/>
                    <a:pt x="32727" y="37500"/>
                    <a:pt x="21818" y="45000"/>
                  </a:cubicBezTo>
                  <a:cubicBezTo>
                    <a:pt x="32727" y="37500"/>
                    <a:pt x="21818" y="30000"/>
                    <a:pt x="32727" y="30000"/>
                  </a:cubicBezTo>
                  <a:cubicBezTo>
                    <a:pt x="32727" y="30000"/>
                    <a:pt x="43636" y="30000"/>
                    <a:pt x="43636" y="37500"/>
                  </a:cubicBezTo>
                  <a:cubicBezTo>
                    <a:pt x="43636" y="52500"/>
                    <a:pt x="43636" y="60000"/>
                    <a:pt x="32727" y="75000"/>
                  </a:cubicBezTo>
                  <a:cubicBezTo>
                    <a:pt x="21818" y="82500"/>
                    <a:pt x="32727" y="82500"/>
                    <a:pt x="32727" y="82500"/>
                  </a:cubicBezTo>
                  <a:cubicBezTo>
                    <a:pt x="32727" y="90000"/>
                    <a:pt x="32727" y="97500"/>
                    <a:pt x="32727" y="97500"/>
                  </a:cubicBezTo>
                  <a:cubicBezTo>
                    <a:pt x="32727" y="120000"/>
                    <a:pt x="54545" y="90000"/>
                    <a:pt x="54545" y="90000"/>
                  </a:cubicBezTo>
                  <a:cubicBezTo>
                    <a:pt x="54545" y="90000"/>
                    <a:pt x="54545" y="112500"/>
                    <a:pt x="65454" y="112500"/>
                  </a:cubicBezTo>
                  <a:cubicBezTo>
                    <a:pt x="65454" y="120000"/>
                    <a:pt x="87272" y="97500"/>
                    <a:pt x="87272" y="90000"/>
                  </a:cubicBezTo>
                  <a:cubicBezTo>
                    <a:pt x="109090" y="75000"/>
                    <a:pt x="109090" y="60000"/>
                    <a:pt x="120000" y="52500"/>
                  </a:cubicBezTo>
                  <a:cubicBezTo>
                    <a:pt x="120000" y="37500"/>
                    <a:pt x="109090" y="30000"/>
                    <a:pt x="109090" y="15000"/>
                  </a:cubicBezTo>
                  <a:cubicBezTo>
                    <a:pt x="109090" y="0"/>
                    <a:pt x="76363" y="15000"/>
                    <a:pt x="76363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5" name="Shape 4237">
              <a:extLst>
                <a:ext uri="{FF2B5EF4-FFF2-40B4-BE49-F238E27FC236}">
                  <a16:creationId xmlns:a16="http://schemas.microsoft.com/office/drawing/2014/main" id="{F091ADEE-F24D-2E47-80E2-36DD9A362BE4}"/>
                </a:ext>
              </a:extLst>
            </p:cNvPr>
            <p:cNvSpPr/>
            <p:nvPr/>
          </p:nvSpPr>
          <p:spPr>
            <a:xfrm>
              <a:off x="17550518" y="7771599"/>
              <a:ext cx="35032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90000" y="0"/>
                    <a:pt x="0" y="40000"/>
                    <a:pt x="30000" y="120000"/>
                  </a:cubicBezTo>
                  <a:cubicBezTo>
                    <a:pt x="3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6" name="Shape 4238">
              <a:extLst>
                <a:ext uri="{FF2B5EF4-FFF2-40B4-BE49-F238E27FC236}">
                  <a16:creationId xmlns:a16="http://schemas.microsoft.com/office/drawing/2014/main" id="{3AEEC394-8B3B-BE42-A3E7-4DFF04D9F1A7}"/>
                </a:ext>
              </a:extLst>
            </p:cNvPr>
            <p:cNvSpPr/>
            <p:nvPr/>
          </p:nvSpPr>
          <p:spPr>
            <a:xfrm>
              <a:off x="17633318" y="7679215"/>
              <a:ext cx="19108" cy="159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60000" y="0"/>
                    <a:pt x="0" y="60000"/>
                    <a:pt x="0" y="60000"/>
                  </a:cubicBezTo>
                  <a:cubicBezTo>
                    <a:pt x="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7" name="Shape 4239">
              <a:extLst>
                <a:ext uri="{FF2B5EF4-FFF2-40B4-BE49-F238E27FC236}">
                  <a16:creationId xmlns:a16="http://schemas.microsoft.com/office/drawing/2014/main" id="{51D5A88C-3C6B-1542-9542-92BF5D4B59E0}"/>
                </a:ext>
              </a:extLst>
            </p:cNvPr>
            <p:cNvSpPr/>
            <p:nvPr/>
          </p:nvSpPr>
          <p:spPr>
            <a:xfrm>
              <a:off x="17381726" y="7873535"/>
              <a:ext cx="19108" cy="9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8" name="Shape 4240">
              <a:extLst>
                <a:ext uri="{FF2B5EF4-FFF2-40B4-BE49-F238E27FC236}">
                  <a16:creationId xmlns:a16="http://schemas.microsoft.com/office/drawing/2014/main" id="{C96380E2-927F-374A-A838-268D20AF90F1}"/>
                </a:ext>
              </a:extLst>
            </p:cNvPr>
            <p:cNvSpPr/>
            <p:nvPr/>
          </p:nvSpPr>
          <p:spPr>
            <a:xfrm>
              <a:off x="17203385" y="7838492"/>
              <a:ext cx="111464" cy="1560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7058"/>
                  </a:moveTo>
                  <a:cubicBezTo>
                    <a:pt x="50000" y="0"/>
                    <a:pt x="10000" y="42352"/>
                    <a:pt x="0" y="56470"/>
                  </a:cubicBezTo>
                  <a:cubicBezTo>
                    <a:pt x="0" y="70588"/>
                    <a:pt x="0" y="84705"/>
                    <a:pt x="10000" y="98823"/>
                  </a:cubicBezTo>
                  <a:cubicBezTo>
                    <a:pt x="10000" y="98823"/>
                    <a:pt x="30000" y="120000"/>
                    <a:pt x="30000" y="120000"/>
                  </a:cubicBezTo>
                  <a:cubicBezTo>
                    <a:pt x="40000" y="105882"/>
                    <a:pt x="120000" y="14117"/>
                    <a:pt x="80000" y="7058"/>
                  </a:cubicBezTo>
                  <a:cubicBezTo>
                    <a:pt x="70000" y="7058"/>
                    <a:pt x="90000" y="7058"/>
                    <a:pt x="80000" y="705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9" name="Shape 4241">
              <a:extLst>
                <a:ext uri="{FF2B5EF4-FFF2-40B4-BE49-F238E27FC236}">
                  <a16:creationId xmlns:a16="http://schemas.microsoft.com/office/drawing/2014/main" id="{D4462BAD-BEAB-E34F-8476-7F72A47BF6DC}"/>
                </a:ext>
              </a:extLst>
            </p:cNvPr>
            <p:cNvSpPr/>
            <p:nvPr/>
          </p:nvSpPr>
          <p:spPr>
            <a:xfrm>
              <a:off x="16652429" y="8099707"/>
              <a:ext cx="130574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428" y="12000"/>
                  </a:moveTo>
                  <a:cubicBezTo>
                    <a:pt x="102857" y="12000"/>
                    <a:pt x="94285" y="0"/>
                    <a:pt x="77142" y="0"/>
                  </a:cubicBezTo>
                  <a:cubicBezTo>
                    <a:pt x="59999" y="0"/>
                    <a:pt x="51428" y="12000"/>
                    <a:pt x="34285" y="24000"/>
                  </a:cubicBezTo>
                  <a:cubicBezTo>
                    <a:pt x="17142" y="48000"/>
                    <a:pt x="0" y="84000"/>
                    <a:pt x="34285" y="108000"/>
                  </a:cubicBezTo>
                  <a:cubicBezTo>
                    <a:pt x="51428" y="120000"/>
                    <a:pt x="85714" y="96000"/>
                    <a:pt x="94285" y="72000"/>
                  </a:cubicBezTo>
                  <a:cubicBezTo>
                    <a:pt x="94285" y="60000"/>
                    <a:pt x="119999" y="12000"/>
                    <a:pt x="111428" y="1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0" name="Shape 4242">
              <a:extLst>
                <a:ext uri="{FF2B5EF4-FFF2-40B4-BE49-F238E27FC236}">
                  <a16:creationId xmlns:a16="http://schemas.microsoft.com/office/drawing/2014/main" id="{D5D38C35-B8EB-AA4B-A756-99BBF4B8CA8D}"/>
                </a:ext>
              </a:extLst>
            </p:cNvPr>
            <p:cNvSpPr/>
            <p:nvPr/>
          </p:nvSpPr>
          <p:spPr>
            <a:xfrm>
              <a:off x="17184276" y="8163418"/>
              <a:ext cx="187896" cy="264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8571"/>
                  </a:moveTo>
                  <a:cubicBezTo>
                    <a:pt x="60000" y="4285"/>
                    <a:pt x="66000" y="21428"/>
                    <a:pt x="54000" y="8571"/>
                  </a:cubicBezTo>
                  <a:cubicBezTo>
                    <a:pt x="48000" y="0"/>
                    <a:pt x="24000" y="4285"/>
                    <a:pt x="24000" y="12857"/>
                  </a:cubicBezTo>
                  <a:cubicBezTo>
                    <a:pt x="18000" y="25714"/>
                    <a:pt x="24000" y="34285"/>
                    <a:pt x="18000" y="47142"/>
                  </a:cubicBezTo>
                  <a:cubicBezTo>
                    <a:pt x="18000" y="51428"/>
                    <a:pt x="18000" y="55714"/>
                    <a:pt x="18000" y="55714"/>
                  </a:cubicBezTo>
                  <a:cubicBezTo>
                    <a:pt x="12000" y="59999"/>
                    <a:pt x="0" y="55714"/>
                    <a:pt x="0" y="55714"/>
                  </a:cubicBezTo>
                  <a:cubicBezTo>
                    <a:pt x="0" y="55714"/>
                    <a:pt x="12000" y="94285"/>
                    <a:pt x="18000" y="94285"/>
                  </a:cubicBezTo>
                  <a:cubicBezTo>
                    <a:pt x="18000" y="94285"/>
                    <a:pt x="24000" y="81428"/>
                    <a:pt x="30000" y="85714"/>
                  </a:cubicBezTo>
                  <a:cubicBezTo>
                    <a:pt x="30000" y="85714"/>
                    <a:pt x="42000" y="89999"/>
                    <a:pt x="42000" y="94285"/>
                  </a:cubicBezTo>
                  <a:cubicBezTo>
                    <a:pt x="42000" y="98571"/>
                    <a:pt x="24000" y="89999"/>
                    <a:pt x="24000" y="98571"/>
                  </a:cubicBezTo>
                  <a:cubicBezTo>
                    <a:pt x="24000" y="107142"/>
                    <a:pt x="36000" y="115714"/>
                    <a:pt x="48000" y="111428"/>
                  </a:cubicBezTo>
                  <a:cubicBezTo>
                    <a:pt x="54000" y="111428"/>
                    <a:pt x="60000" y="102857"/>
                    <a:pt x="66000" y="107142"/>
                  </a:cubicBezTo>
                  <a:cubicBezTo>
                    <a:pt x="66000" y="107142"/>
                    <a:pt x="90000" y="119999"/>
                    <a:pt x="90000" y="119999"/>
                  </a:cubicBezTo>
                  <a:cubicBezTo>
                    <a:pt x="96000" y="115714"/>
                    <a:pt x="78000" y="111428"/>
                    <a:pt x="84000" y="107142"/>
                  </a:cubicBezTo>
                  <a:cubicBezTo>
                    <a:pt x="78000" y="111428"/>
                    <a:pt x="120000" y="119999"/>
                    <a:pt x="102000" y="102857"/>
                  </a:cubicBezTo>
                  <a:cubicBezTo>
                    <a:pt x="90000" y="94285"/>
                    <a:pt x="66000" y="107142"/>
                    <a:pt x="60000" y="94285"/>
                  </a:cubicBezTo>
                  <a:cubicBezTo>
                    <a:pt x="54000" y="85714"/>
                    <a:pt x="54000" y="81428"/>
                    <a:pt x="54000" y="68571"/>
                  </a:cubicBezTo>
                  <a:cubicBezTo>
                    <a:pt x="54000" y="59999"/>
                    <a:pt x="66000" y="59999"/>
                    <a:pt x="72000" y="51428"/>
                  </a:cubicBezTo>
                  <a:cubicBezTo>
                    <a:pt x="84000" y="42857"/>
                    <a:pt x="84000" y="38571"/>
                    <a:pt x="78000" y="29999"/>
                  </a:cubicBezTo>
                  <a:cubicBezTo>
                    <a:pt x="78000" y="29999"/>
                    <a:pt x="78000" y="8571"/>
                    <a:pt x="72000" y="8571"/>
                  </a:cubicBezTo>
                  <a:cubicBezTo>
                    <a:pt x="66000" y="8571"/>
                    <a:pt x="78000" y="8571"/>
                    <a:pt x="72000" y="857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1" name="Shape 4243">
              <a:extLst>
                <a:ext uri="{FF2B5EF4-FFF2-40B4-BE49-F238E27FC236}">
                  <a16:creationId xmlns:a16="http://schemas.microsoft.com/office/drawing/2014/main" id="{823B8868-4547-0240-9BFD-6B294A60DBA3}"/>
                </a:ext>
              </a:extLst>
            </p:cNvPr>
            <p:cNvSpPr/>
            <p:nvPr/>
          </p:nvSpPr>
          <p:spPr>
            <a:xfrm>
              <a:off x="17343512" y="8389592"/>
              <a:ext cx="57322" cy="73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5000"/>
                  </a:moveTo>
                  <a:cubicBezTo>
                    <a:pt x="60000" y="15000"/>
                    <a:pt x="40000" y="0"/>
                    <a:pt x="20000" y="15000"/>
                  </a:cubicBezTo>
                  <a:cubicBezTo>
                    <a:pt x="20000" y="30000"/>
                    <a:pt x="0" y="30000"/>
                    <a:pt x="0" y="45000"/>
                  </a:cubicBezTo>
                  <a:cubicBezTo>
                    <a:pt x="20000" y="60000"/>
                    <a:pt x="0" y="75000"/>
                    <a:pt x="40000" y="90000"/>
                  </a:cubicBezTo>
                  <a:cubicBezTo>
                    <a:pt x="40000" y="90000"/>
                    <a:pt x="120000" y="120000"/>
                    <a:pt x="100000" y="105000"/>
                  </a:cubicBezTo>
                  <a:cubicBezTo>
                    <a:pt x="100000" y="90000"/>
                    <a:pt x="100000" y="75000"/>
                    <a:pt x="80000" y="60000"/>
                  </a:cubicBezTo>
                  <a:cubicBezTo>
                    <a:pt x="40000" y="60000"/>
                    <a:pt x="40000" y="15000"/>
                    <a:pt x="60000" y="15000"/>
                  </a:cubicBezTo>
                  <a:cubicBezTo>
                    <a:pt x="40000" y="15000"/>
                    <a:pt x="80000" y="15000"/>
                    <a:pt x="60000" y="1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2" name="Shape 4244">
              <a:extLst>
                <a:ext uri="{FF2B5EF4-FFF2-40B4-BE49-F238E27FC236}">
                  <a16:creationId xmlns:a16="http://schemas.microsoft.com/office/drawing/2014/main" id="{6ABFBB44-217F-7540-A39A-4E7C3863A4AA}"/>
                </a:ext>
              </a:extLst>
            </p:cNvPr>
            <p:cNvSpPr/>
            <p:nvPr/>
          </p:nvSpPr>
          <p:spPr>
            <a:xfrm>
              <a:off x="17381726" y="8453303"/>
              <a:ext cx="92356" cy="124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0"/>
                  </a:moveTo>
                  <a:cubicBezTo>
                    <a:pt x="36000" y="0"/>
                    <a:pt x="48000" y="0"/>
                    <a:pt x="24000" y="9230"/>
                  </a:cubicBezTo>
                  <a:cubicBezTo>
                    <a:pt x="12000" y="18461"/>
                    <a:pt x="36000" y="27692"/>
                    <a:pt x="48000" y="36923"/>
                  </a:cubicBezTo>
                  <a:cubicBezTo>
                    <a:pt x="60000" y="55384"/>
                    <a:pt x="0" y="64615"/>
                    <a:pt x="48000" y="83076"/>
                  </a:cubicBezTo>
                  <a:cubicBezTo>
                    <a:pt x="60000" y="92307"/>
                    <a:pt x="36000" y="110769"/>
                    <a:pt x="60000" y="120000"/>
                  </a:cubicBezTo>
                  <a:cubicBezTo>
                    <a:pt x="72000" y="120000"/>
                    <a:pt x="72000" y="110769"/>
                    <a:pt x="60000" y="101538"/>
                  </a:cubicBezTo>
                  <a:cubicBezTo>
                    <a:pt x="36000" y="46153"/>
                    <a:pt x="108000" y="92307"/>
                    <a:pt x="108000" y="73846"/>
                  </a:cubicBezTo>
                  <a:cubicBezTo>
                    <a:pt x="108000" y="64615"/>
                    <a:pt x="84000" y="55384"/>
                    <a:pt x="96000" y="55384"/>
                  </a:cubicBezTo>
                  <a:cubicBezTo>
                    <a:pt x="96000" y="46153"/>
                    <a:pt x="120000" y="55384"/>
                    <a:pt x="108000" y="46153"/>
                  </a:cubicBezTo>
                  <a:cubicBezTo>
                    <a:pt x="96000" y="36923"/>
                    <a:pt x="72000" y="27692"/>
                    <a:pt x="84000" y="9230"/>
                  </a:cubicBezTo>
                  <a:cubicBezTo>
                    <a:pt x="84000" y="0"/>
                    <a:pt x="60000" y="0"/>
                    <a:pt x="48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3" name="Shape 4245">
              <a:extLst>
                <a:ext uri="{FF2B5EF4-FFF2-40B4-BE49-F238E27FC236}">
                  <a16:creationId xmlns:a16="http://schemas.microsoft.com/office/drawing/2014/main" id="{42B87F93-C92E-044C-A54F-32A25495F811}"/>
                </a:ext>
              </a:extLst>
            </p:cNvPr>
            <p:cNvSpPr/>
            <p:nvPr/>
          </p:nvSpPr>
          <p:spPr>
            <a:xfrm>
              <a:off x="17212935" y="8399150"/>
              <a:ext cx="57322" cy="73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5000"/>
                  </a:moveTo>
                  <a:cubicBezTo>
                    <a:pt x="100000" y="60000"/>
                    <a:pt x="60000" y="0"/>
                    <a:pt x="0" y="30000"/>
                  </a:cubicBezTo>
                  <a:cubicBezTo>
                    <a:pt x="0" y="30000"/>
                    <a:pt x="60000" y="75000"/>
                    <a:pt x="60000" y="90000"/>
                  </a:cubicBezTo>
                  <a:cubicBezTo>
                    <a:pt x="60000" y="120000"/>
                    <a:pt x="120000" y="120000"/>
                    <a:pt x="120000" y="75000"/>
                  </a:cubicBezTo>
                  <a:cubicBezTo>
                    <a:pt x="120000" y="75000"/>
                    <a:pt x="120000" y="90000"/>
                    <a:pt x="120000" y="7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4" name="Shape 4246">
              <a:extLst>
                <a:ext uri="{FF2B5EF4-FFF2-40B4-BE49-F238E27FC236}">
                  <a16:creationId xmlns:a16="http://schemas.microsoft.com/office/drawing/2014/main" id="{C566A89E-DAD8-EC41-82A4-F1F5A9669DED}"/>
                </a:ext>
              </a:extLst>
            </p:cNvPr>
            <p:cNvSpPr/>
            <p:nvPr/>
          </p:nvSpPr>
          <p:spPr>
            <a:xfrm>
              <a:off x="17279818" y="8472417"/>
              <a:ext cx="82802" cy="955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24000"/>
                  </a:moveTo>
                  <a:cubicBezTo>
                    <a:pt x="26666" y="12000"/>
                    <a:pt x="13333" y="12000"/>
                    <a:pt x="0" y="24000"/>
                  </a:cubicBezTo>
                  <a:cubicBezTo>
                    <a:pt x="0" y="36000"/>
                    <a:pt x="26666" y="36000"/>
                    <a:pt x="26666" y="48000"/>
                  </a:cubicBezTo>
                  <a:cubicBezTo>
                    <a:pt x="40000" y="60000"/>
                    <a:pt x="0" y="96000"/>
                    <a:pt x="13333" y="108000"/>
                  </a:cubicBezTo>
                  <a:cubicBezTo>
                    <a:pt x="13333" y="120000"/>
                    <a:pt x="66666" y="72000"/>
                    <a:pt x="80000" y="72000"/>
                  </a:cubicBezTo>
                  <a:cubicBezTo>
                    <a:pt x="120000" y="72000"/>
                    <a:pt x="40000" y="24000"/>
                    <a:pt x="40000" y="24000"/>
                  </a:cubicBezTo>
                  <a:cubicBezTo>
                    <a:pt x="13333" y="0"/>
                    <a:pt x="40000" y="24000"/>
                    <a:pt x="40000" y="24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5" name="Shape 4247">
              <a:extLst>
                <a:ext uri="{FF2B5EF4-FFF2-40B4-BE49-F238E27FC236}">
                  <a16:creationId xmlns:a16="http://schemas.microsoft.com/office/drawing/2014/main" id="{87FF4B0B-02CF-E44D-A19F-B5FA62F34F9A}"/>
                </a:ext>
              </a:extLst>
            </p:cNvPr>
            <p:cNvSpPr/>
            <p:nvPr/>
          </p:nvSpPr>
          <p:spPr>
            <a:xfrm>
              <a:off x="17298926" y="8529754"/>
              <a:ext cx="63694" cy="1019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10909"/>
                  </a:moveTo>
                  <a:cubicBezTo>
                    <a:pt x="51428" y="10909"/>
                    <a:pt x="68571" y="43636"/>
                    <a:pt x="51428" y="54545"/>
                  </a:cubicBezTo>
                  <a:cubicBezTo>
                    <a:pt x="0" y="76363"/>
                    <a:pt x="17142" y="76363"/>
                    <a:pt x="51428" y="98181"/>
                  </a:cubicBezTo>
                  <a:cubicBezTo>
                    <a:pt x="102857" y="120000"/>
                    <a:pt x="68571" y="87272"/>
                    <a:pt x="85714" y="65454"/>
                  </a:cubicBezTo>
                  <a:cubicBezTo>
                    <a:pt x="85714" y="65454"/>
                    <a:pt x="119999" y="0"/>
                    <a:pt x="102857" y="10909"/>
                  </a:cubicBezTo>
                  <a:cubicBezTo>
                    <a:pt x="85714" y="10909"/>
                    <a:pt x="102857" y="0"/>
                    <a:pt x="102857" y="1090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6" name="Shape 4248">
              <a:extLst>
                <a:ext uri="{FF2B5EF4-FFF2-40B4-BE49-F238E27FC236}">
                  <a16:creationId xmlns:a16="http://schemas.microsoft.com/office/drawing/2014/main" id="{C8952DA1-B168-8F46-958C-F18F669BCCA8}"/>
                </a:ext>
              </a:extLst>
            </p:cNvPr>
            <p:cNvSpPr/>
            <p:nvPr/>
          </p:nvSpPr>
          <p:spPr>
            <a:xfrm>
              <a:off x="17353062" y="8520200"/>
              <a:ext cx="38216" cy="73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15000"/>
                  </a:moveTo>
                  <a:cubicBezTo>
                    <a:pt x="60000" y="15000"/>
                    <a:pt x="0" y="105000"/>
                    <a:pt x="0" y="120000"/>
                  </a:cubicBezTo>
                  <a:cubicBezTo>
                    <a:pt x="0" y="120000"/>
                    <a:pt x="60000" y="90000"/>
                    <a:pt x="90000" y="75000"/>
                  </a:cubicBezTo>
                  <a:cubicBezTo>
                    <a:pt x="90000" y="75000"/>
                    <a:pt x="120000" y="0"/>
                    <a:pt x="90000" y="15000"/>
                  </a:cubicBezTo>
                  <a:cubicBezTo>
                    <a:pt x="60000" y="15000"/>
                    <a:pt x="90000" y="15000"/>
                    <a:pt x="90000" y="1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7" name="Shape 4249">
              <a:extLst>
                <a:ext uri="{FF2B5EF4-FFF2-40B4-BE49-F238E27FC236}">
                  <a16:creationId xmlns:a16="http://schemas.microsoft.com/office/drawing/2014/main" id="{02DC145B-F6F5-5B41-AAFD-FCD16E50AA9B}"/>
                </a:ext>
              </a:extLst>
            </p:cNvPr>
            <p:cNvSpPr/>
            <p:nvPr/>
          </p:nvSpPr>
          <p:spPr>
            <a:xfrm>
              <a:off x="17372173" y="8567982"/>
              <a:ext cx="57322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000" y="30000"/>
                  </a:moveTo>
                  <a:cubicBezTo>
                    <a:pt x="0" y="90000"/>
                    <a:pt x="20000" y="120000"/>
                    <a:pt x="60000" y="90000"/>
                  </a:cubicBezTo>
                  <a:cubicBezTo>
                    <a:pt x="120000" y="90000"/>
                    <a:pt x="40000" y="0"/>
                    <a:pt x="20000" y="30000"/>
                  </a:cubicBezTo>
                  <a:cubicBezTo>
                    <a:pt x="20000" y="60000"/>
                    <a:pt x="40000" y="30000"/>
                    <a:pt x="20000" y="3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8" name="Shape 4250">
              <a:extLst>
                <a:ext uri="{FF2B5EF4-FFF2-40B4-BE49-F238E27FC236}">
                  <a16:creationId xmlns:a16="http://schemas.microsoft.com/office/drawing/2014/main" id="{9CB36A7C-A565-8E4C-9D64-C96C53E6F916}"/>
                </a:ext>
              </a:extLst>
            </p:cNvPr>
            <p:cNvSpPr/>
            <p:nvPr/>
          </p:nvSpPr>
          <p:spPr>
            <a:xfrm>
              <a:off x="17372173" y="8593468"/>
              <a:ext cx="130574" cy="1975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4" y="0"/>
                  </a:moveTo>
                  <a:cubicBezTo>
                    <a:pt x="77142" y="0"/>
                    <a:pt x="77142" y="5714"/>
                    <a:pt x="77142" y="11428"/>
                  </a:cubicBezTo>
                  <a:cubicBezTo>
                    <a:pt x="77142" y="17142"/>
                    <a:pt x="77142" y="17142"/>
                    <a:pt x="59999" y="22857"/>
                  </a:cubicBezTo>
                  <a:cubicBezTo>
                    <a:pt x="51428" y="22857"/>
                    <a:pt x="34285" y="34285"/>
                    <a:pt x="25714" y="34285"/>
                  </a:cubicBezTo>
                  <a:cubicBezTo>
                    <a:pt x="8571" y="51428"/>
                    <a:pt x="0" y="51428"/>
                    <a:pt x="17142" y="62857"/>
                  </a:cubicBezTo>
                  <a:cubicBezTo>
                    <a:pt x="25714" y="68571"/>
                    <a:pt x="17142" y="74285"/>
                    <a:pt x="17142" y="80000"/>
                  </a:cubicBezTo>
                  <a:cubicBezTo>
                    <a:pt x="8571" y="91428"/>
                    <a:pt x="17142" y="97142"/>
                    <a:pt x="25714" y="102857"/>
                  </a:cubicBezTo>
                  <a:cubicBezTo>
                    <a:pt x="42857" y="108571"/>
                    <a:pt x="59999" y="108571"/>
                    <a:pt x="68571" y="108571"/>
                  </a:cubicBezTo>
                  <a:cubicBezTo>
                    <a:pt x="94285" y="120000"/>
                    <a:pt x="77142" y="102857"/>
                    <a:pt x="68571" y="91428"/>
                  </a:cubicBezTo>
                  <a:cubicBezTo>
                    <a:pt x="68571" y="91428"/>
                    <a:pt x="68571" y="68571"/>
                    <a:pt x="85714" y="68571"/>
                  </a:cubicBezTo>
                  <a:cubicBezTo>
                    <a:pt x="94285" y="68571"/>
                    <a:pt x="94285" y="97142"/>
                    <a:pt x="102857" y="97142"/>
                  </a:cubicBezTo>
                  <a:cubicBezTo>
                    <a:pt x="102857" y="97142"/>
                    <a:pt x="111428" y="80000"/>
                    <a:pt x="111428" y="80000"/>
                  </a:cubicBezTo>
                  <a:cubicBezTo>
                    <a:pt x="119999" y="68571"/>
                    <a:pt x="119999" y="62857"/>
                    <a:pt x="111428" y="57142"/>
                  </a:cubicBezTo>
                  <a:cubicBezTo>
                    <a:pt x="111428" y="40000"/>
                    <a:pt x="111428" y="5714"/>
                    <a:pt x="85714" y="0"/>
                  </a:cubicBezTo>
                  <a:cubicBezTo>
                    <a:pt x="77142" y="0"/>
                    <a:pt x="85714" y="5714"/>
                    <a:pt x="85714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9" name="Shape 4251">
              <a:extLst>
                <a:ext uri="{FF2B5EF4-FFF2-40B4-BE49-F238E27FC236}">
                  <a16:creationId xmlns:a16="http://schemas.microsoft.com/office/drawing/2014/main" id="{6EFA933E-B203-054F-AAB1-3A4AC2F56C3C}"/>
                </a:ext>
              </a:extLst>
            </p:cNvPr>
            <p:cNvSpPr/>
            <p:nvPr/>
          </p:nvSpPr>
          <p:spPr>
            <a:xfrm>
              <a:off x="17289370" y="8631693"/>
              <a:ext cx="111464" cy="955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2000"/>
                  </a:moveTo>
                  <a:cubicBezTo>
                    <a:pt x="60000" y="0"/>
                    <a:pt x="50000" y="48000"/>
                    <a:pt x="20000" y="48000"/>
                  </a:cubicBezTo>
                  <a:cubicBezTo>
                    <a:pt x="0" y="60000"/>
                    <a:pt x="0" y="108000"/>
                    <a:pt x="0" y="120000"/>
                  </a:cubicBezTo>
                  <a:cubicBezTo>
                    <a:pt x="10000" y="108000"/>
                    <a:pt x="10000" y="84000"/>
                    <a:pt x="20000" y="72000"/>
                  </a:cubicBezTo>
                  <a:cubicBezTo>
                    <a:pt x="20000" y="72000"/>
                    <a:pt x="40000" y="60000"/>
                    <a:pt x="40000" y="72000"/>
                  </a:cubicBezTo>
                  <a:cubicBezTo>
                    <a:pt x="40000" y="84000"/>
                    <a:pt x="60000" y="84000"/>
                    <a:pt x="60000" y="84000"/>
                  </a:cubicBezTo>
                  <a:cubicBezTo>
                    <a:pt x="70000" y="84000"/>
                    <a:pt x="70000" y="96000"/>
                    <a:pt x="80000" y="84000"/>
                  </a:cubicBezTo>
                  <a:cubicBezTo>
                    <a:pt x="80000" y="84000"/>
                    <a:pt x="80000" y="60000"/>
                    <a:pt x="80000" y="60000"/>
                  </a:cubicBezTo>
                  <a:cubicBezTo>
                    <a:pt x="90000" y="36000"/>
                    <a:pt x="110000" y="24000"/>
                    <a:pt x="80000" y="12000"/>
                  </a:cubicBezTo>
                  <a:cubicBezTo>
                    <a:pt x="70000" y="12000"/>
                    <a:pt x="120000" y="36000"/>
                    <a:pt x="80000" y="1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0" name="Shape 4252">
              <a:extLst>
                <a:ext uri="{FF2B5EF4-FFF2-40B4-BE49-F238E27FC236}">
                  <a16:creationId xmlns:a16="http://schemas.microsoft.com/office/drawing/2014/main" id="{77B32D1A-3216-8F41-BC06-BC072715AA9D}"/>
                </a:ext>
              </a:extLst>
            </p:cNvPr>
            <p:cNvSpPr/>
            <p:nvPr/>
          </p:nvSpPr>
          <p:spPr>
            <a:xfrm>
              <a:off x="17063256" y="8539313"/>
              <a:ext cx="111464" cy="1114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000" y="0"/>
                  </a:moveTo>
                  <a:cubicBezTo>
                    <a:pt x="90000" y="10000"/>
                    <a:pt x="70000" y="40000"/>
                    <a:pt x="60000" y="60000"/>
                  </a:cubicBezTo>
                  <a:cubicBezTo>
                    <a:pt x="50000" y="70000"/>
                    <a:pt x="0" y="100000"/>
                    <a:pt x="0" y="120000"/>
                  </a:cubicBezTo>
                  <a:cubicBezTo>
                    <a:pt x="0" y="120000"/>
                    <a:pt x="30000" y="110000"/>
                    <a:pt x="40000" y="100000"/>
                  </a:cubicBezTo>
                  <a:cubicBezTo>
                    <a:pt x="50000" y="100000"/>
                    <a:pt x="70000" y="80000"/>
                    <a:pt x="80000" y="70000"/>
                  </a:cubicBezTo>
                  <a:cubicBezTo>
                    <a:pt x="80000" y="50000"/>
                    <a:pt x="90000" y="40000"/>
                    <a:pt x="100000" y="30000"/>
                  </a:cubicBezTo>
                  <a:cubicBezTo>
                    <a:pt x="110000" y="30000"/>
                    <a:pt x="120000" y="0"/>
                    <a:pt x="11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1" name="Shape 4253">
              <a:extLst>
                <a:ext uri="{FF2B5EF4-FFF2-40B4-BE49-F238E27FC236}">
                  <a16:creationId xmlns:a16="http://schemas.microsoft.com/office/drawing/2014/main" id="{EB9DC3C0-116A-594A-9119-B6E51A1E3A69}"/>
                </a:ext>
              </a:extLst>
            </p:cNvPr>
            <p:cNvSpPr/>
            <p:nvPr/>
          </p:nvSpPr>
          <p:spPr>
            <a:xfrm>
              <a:off x="17391282" y="8399150"/>
              <a:ext cx="19108" cy="9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60000" y="120000"/>
                    <a:pt x="120000" y="0"/>
                    <a:pt x="60000" y="0"/>
                  </a:cubicBezTo>
                  <a:cubicBezTo>
                    <a:pt x="0" y="0"/>
                    <a:pt x="0" y="120000"/>
                    <a:pt x="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2" name="Shape 4254">
              <a:extLst>
                <a:ext uri="{FF2B5EF4-FFF2-40B4-BE49-F238E27FC236}">
                  <a16:creationId xmlns:a16="http://schemas.microsoft.com/office/drawing/2014/main" id="{115F572A-F99C-E547-8060-F32A3AF6BAB8}"/>
                </a:ext>
              </a:extLst>
            </p:cNvPr>
            <p:cNvSpPr/>
            <p:nvPr/>
          </p:nvSpPr>
          <p:spPr>
            <a:xfrm>
              <a:off x="16037776" y="8781414"/>
              <a:ext cx="522293" cy="5447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714" y="6206"/>
                  </a:moveTo>
                  <a:cubicBezTo>
                    <a:pt x="19285" y="6206"/>
                    <a:pt x="14999" y="6206"/>
                    <a:pt x="8571" y="4137"/>
                  </a:cubicBezTo>
                  <a:cubicBezTo>
                    <a:pt x="4285" y="2068"/>
                    <a:pt x="0" y="0"/>
                    <a:pt x="4285" y="6206"/>
                  </a:cubicBezTo>
                  <a:cubicBezTo>
                    <a:pt x="6428" y="10344"/>
                    <a:pt x="8571" y="16551"/>
                    <a:pt x="12857" y="18620"/>
                  </a:cubicBezTo>
                  <a:cubicBezTo>
                    <a:pt x="17142" y="20689"/>
                    <a:pt x="21428" y="22758"/>
                    <a:pt x="23571" y="26896"/>
                  </a:cubicBezTo>
                  <a:cubicBezTo>
                    <a:pt x="25714" y="28965"/>
                    <a:pt x="25714" y="33103"/>
                    <a:pt x="27857" y="35172"/>
                  </a:cubicBezTo>
                  <a:cubicBezTo>
                    <a:pt x="32142" y="37241"/>
                    <a:pt x="34285" y="37241"/>
                    <a:pt x="36428" y="39310"/>
                  </a:cubicBezTo>
                  <a:cubicBezTo>
                    <a:pt x="40714" y="43448"/>
                    <a:pt x="40714" y="49655"/>
                    <a:pt x="42857" y="53793"/>
                  </a:cubicBezTo>
                  <a:cubicBezTo>
                    <a:pt x="44999" y="55862"/>
                    <a:pt x="47142" y="57931"/>
                    <a:pt x="47142" y="57931"/>
                  </a:cubicBezTo>
                  <a:cubicBezTo>
                    <a:pt x="51428" y="62068"/>
                    <a:pt x="53571" y="64137"/>
                    <a:pt x="55714" y="68275"/>
                  </a:cubicBezTo>
                  <a:cubicBezTo>
                    <a:pt x="59999" y="74482"/>
                    <a:pt x="59999" y="80689"/>
                    <a:pt x="64285" y="86896"/>
                  </a:cubicBezTo>
                  <a:cubicBezTo>
                    <a:pt x="72857" y="93103"/>
                    <a:pt x="79285" y="101379"/>
                    <a:pt x="87857" y="107586"/>
                  </a:cubicBezTo>
                  <a:cubicBezTo>
                    <a:pt x="92142" y="111724"/>
                    <a:pt x="94285" y="113793"/>
                    <a:pt x="98571" y="117931"/>
                  </a:cubicBezTo>
                  <a:cubicBezTo>
                    <a:pt x="100714" y="117931"/>
                    <a:pt x="113571" y="120000"/>
                    <a:pt x="115714" y="117931"/>
                  </a:cubicBezTo>
                  <a:cubicBezTo>
                    <a:pt x="117857" y="115862"/>
                    <a:pt x="113571" y="99310"/>
                    <a:pt x="115714" y="95172"/>
                  </a:cubicBezTo>
                  <a:cubicBezTo>
                    <a:pt x="115714" y="93103"/>
                    <a:pt x="119999" y="93103"/>
                    <a:pt x="117857" y="91034"/>
                  </a:cubicBezTo>
                  <a:cubicBezTo>
                    <a:pt x="115714" y="88965"/>
                    <a:pt x="113571" y="86896"/>
                    <a:pt x="111428" y="84827"/>
                  </a:cubicBezTo>
                  <a:cubicBezTo>
                    <a:pt x="111428" y="84827"/>
                    <a:pt x="109285" y="82758"/>
                    <a:pt x="107142" y="82758"/>
                  </a:cubicBezTo>
                  <a:cubicBezTo>
                    <a:pt x="104999" y="82758"/>
                    <a:pt x="104999" y="86896"/>
                    <a:pt x="102857" y="86896"/>
                  </a:cubicBezTo>
                  <a:cubicBezTo>
                    <a:pt x="104999" y="86896"/>
                    <a:pt x="102857" y="78620"/>
                    <a:pt x="102857" y="78620"/>
                  </a:cubicBezTo>
                  <a:cubicBezTo>
                    <a:pt x="100714" y="76551"/>
                    <a:pt x="100714" y="76551"/>
                    <a:pt x="100714" y="74482"/>
                  </a:cubicBezTo>
                  <a:cubicBezTo>
                    <a:pt x="100714" y="72413"/>
                    <a:pt x="96428" y="70344"/>
                    <a:pt x="94285" y="70344"/>
                  </a:cubicBezTo>
                  <a:cubicBezTo>
                    <a:pt x="92142" y="68275"/>
                    <a:pt x="87857" y="66206"/>
                    <a:pt x="89999" y="62068"/>
                  </a:cubicBezTo>
                  <a:cubicBezTo>
                    <a:pt x="89999" y="62068"/>
                    <a:pt x="87857" y="60000"/>
                    <a:pt x="89999" y="60000"/>
                  </a:cubicBezTo>
                  <a:cubicBezTo>
                    <a:pt x="89999" y="57931"/>
                    <a:pt x="92142" y="60000"/>
                    <a:pt x="92142" y="57931"/>
                  </a:cubicBezTo>
                  <a:cubicBezTo>
                    <a:pt x="94285" y="53793"/>
                    <a:pt x="81428" y="53793"/>
                    <a:pt x="81428" y="55862"/>
                  </a:cubicBezTo>
                  <a:cubicBezTo>
                    <a:pt x="81428" y="53793"/>
                    <a:pt x="89999" y="51724"/>
                    <a:pt x="81428" y="51724"/>
                  </a:cubicBezTo>
                  <a:cubicBezTo>
                    <a:pt x="79285" y="51724"/>
                    <a:pt x="77142" y="49655"/>
                    <a:pt x="77142" y="49655"/>
                  </a:cubicBezTo>
                  <a:cubicBezTo>
                    <a:pt x="77142" y="47586"/>
                    <a:pt x="79285" y="47586"/>
                    <a:pt x="79285" y="47586"/>
                  </a:cubicBezTo>
                  <a:cubicBezTo>
                    <a:pt x="79285" y="45517"/>
                    <a:pt x="75000" y="45517"/>
                    <a:pt x="75000" y="45517"/>
                  </a:cubicBezTo>
                  <a:cubicBezTo>
                    <a:pt x="75000" y="45517"/>
                    <a:pt x="77142" y="43448"/>
                    <a:pt x="72857" y="43448"/>
                  </a:cubicBezTo>
                  <a:cubicBezTo>
                    <a:pt x="70714" y="41379"/>
                    <a:pt x="68571" y="41379"/>
                    <a:pt x="66428" y="39310"/>
                  </a:cubicBezTo>
                  <a:cubicBezTo>
                    <a:pt x="59999" y="31034"/>
                    <a:pt x="64285" y="39310"/>
                    <a:pt x="64285" y="39310"/>
                  </a:cubicBezTo>
                  <a:cubicBezTo>
                    <a:pt x="62142" y="39310"/>
                    <a:pt x="55714" y="33103"/>
                    <a:pt x="53571" y="33103"/>
                  </a:cubicBezTo>
                  <a:cubicBezTo>
                    <a:pt x="51428" y="28965"/>
                    <a:pt x="49285" y="24827"/>
                    <a:pt x="44999" y="22758"/>
                  </a:cubicBezTo>
                  <a:cubicBezTo>
                    <a:pt x="40714" y="20689"/>
                    <a:pt x="38571" y="18620"/>
                    <a:pt x="34285" y="14482"/>
                  </a:cubicBezTo>
                  <a:cubicBezTo>
                    <a:pt x="32142" y="12413"/>
                    <a:pt x="29999" y="6206"/>
                    <a:pt x="25714" y="620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3" name="Shape 4255">
              <a:extLst>
                <a:ext uri="{FF2B5EF4-FFF2-40B4-BE49-F238E27FC236}">
                  <a16:creationId xmlns:a16="http://schemas.microsoft.com/office/drawing/2014/main" id="{CBC42196-D1D0-C341-B1E1-A73EEBB49513}"/>
                </a:ext>
              </a:extLst>
            </p:cNvPr>
            <p:cNvSpPr/>
            <p:nvPr/>
          </p:nvSpPr>
          <p:spPr>
            <a:xfrm>
              <a:off x="16130131" y="8978921"/>
              <a:ext cx="47769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96000"/>
                  </a:moveTo>
                  <a:cubicBezTo>
                    <a:pt x="120000" y="72000"/>
                    <a:pt x="48000" y="0"/>
                    <a:pt x="24000" y="0"/>
                  </a:cubicBezTo>
                  <a:cubicBezTo>
                    <a:pt x="0" y="24000"/>
                    <a:pt x="72000" y="120000"/>
                    <a:pt x="96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4" name="Shape 4256">
              <a:extLst>
                <a:ext uri="{FF2B5EF4-FFF2-40B4-BE49-F238E27FC236}">
                  <a16:creationId xmlns:a16="http://schemas.microsoft.com/office/drawing/2014/main" id="{826722CA-2462-AB4C-8DCB-C5B772F05FC0}"/>
                </a:ext>
              </a:extLst>
            </p:cNvPr>
            <p:cNvSpPr/>
            <p:nvPr/>
          </p:nvSpPr>
          <p:spPr>
            <a:xfrm>
              <a:off x="16197014" y="9090414"/>
              <a:ext cx="44586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96000"/>
                  </a:moveTo>
                  <a:cubicBezTo>
                    <a:pt x="120000" y="72000"/>
                    <a:pt x="48000" y="0"/>
                    <a:pt x="24000" y="0"/>
                  </a:cubicBezTo>
                  <a:cubicBezTo>
                    <a:pt x="0" y="24000"/>
                    <a:pt x="72000" y="120000"/>
                    <a:pt x="96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5" name="Shape 4257">
              <a:extLst>
                <a:ext uri="{FF2B5EF4-FFF2-40B4-BE49-F238E27FC236}">
                  <a16:creationId xmlns:a16="http://schemas.microsoft.com/office/drawing/2014/main" id="{34700F79-0500-BC43-B8FE-F7C3BE9FA63F}"/>
                </a:ext>
              </a:extLst>
            </p:cNvPr>
            <p:cNvSpPr/>
            <p:nvPr/>
          </p:nvSpPr>
          <p:spPr>
            <a:xfrm>
              <a:off x="16512300" y="9119082"/>
              <a:ext cx="66878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119999"/>
                  </a:moveTo>
                  <a:cubicBezTo>
                    <a:pt x="119999" y="85714"/>
                    <a:pt x="85714" y="85714"/>
                    <a:pt x="85714" y="51428"/>
                  </a:cubicBezTo>
                  <a:cubicBezTo>
                    <a:pt x="85714" y="17142"/>
                    <a:pt x="34285" y="0"/>
                    <a:pt x="0" y="17142"/>
                  </a:cubicBezTo>
                  <a:cubicBezTo>
                    <a:pt x="0" y="34285"/>
                    <a:pt x="0" y="51428"/>
                    <a:pt x="17142" y="51428"/>
                  </a:cubicBezTo>
                  <a:cubicBezTo>
                    <a:pt x="51428" y="51428"/>
                    <a:pt x="34285" y="68571"/>
                    <a:pt x="51428" y="85714"/>
                  </a:cubicBezTo>
                  <a:cubicBezTo>
                    <a:pt x="51428" y="102857"/>
                    <a:pt x="119999" y="119999"/>
                    <a:pt x="119999" y="11999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6" name="Shape 4258">
              <a:extLst>
                <a:ext uri="{FF2B5EF4-FFF2-40B4-BE49-F238E27FC236}">
                  <a16:creationId xmlns:a16="http://schemas.microsoft.com/office/drawing/2014/main" id="{DA6DD5D7-7D6E-9C4D-80EA-54D7A3A67018}"/>
                </a:ext>
              </a:extLst>
            </p:cNvPr>
            <p:cNvSpPr/>
            <p:nvPr/>
          </p:nvSpPr>
          <p:spPr>
            <a:xfrm>
              <a:off x="16617395" y="9166867"/>
              <a:ext cx="35032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90000"/>
                  </a:moveTo>
                  <a:cubicBezTo>
                    <a:pt x="0" y="120000"/>
                    <a:pt x="0" y="30000"/>
                    <a:pt x="60000" y="0"/>
                  </a:cubicBezTo>
                  <a:cubicBezTo>
                    <a:pt x="120000" y="0"/>
                    <a:pt x="120000" y="90000"/>
                    <a:pt x="60000" y="90000"/>
                  </a:cubicBezTo>
                  <a:cubicBezTo>
                    <a:pt x="30000" y="120000"/>
                    <a:pt x="90000" y="90000"/>
                    <a:pt x="60000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7" name="Shape 4259">
              <a:extLst>
                <a:ext uri="{FF2B5EF4-FFF2-40B4-BE49-F238E27FC236}">
                  <a16:creationId xmlns:a16="http://schemas.microsoft.com/office/drawing/2014/main" id="{9096F703-D7AA-B14E-AA28-3233C2577D28}"/>
                </a:ext>
              </a:extLst>
            </p:cNvPr>
            <p:cNvSpPr/>
            <p:nvPr/>
          </p:nvSpPr>
          <p:spPr>
            <a:xfrm>
              <a:off x="16521853" y="9326143"/>
              <a:ext cx="429937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478" y="0"/>
                  </a:moveTo>
                  <a:cubicBezTo>
                    <a:pt x="18260" y="8000"/>
                    <a:pt x="15652" y="0"/>
                    <a:pt x="7826" y="0"/>
                  </a:cubicBezTo>
                  <a:cubicBezTo>
                    <a:pt x="7826" y="0"/>
                    <a:pt x="0" y="24000"/>
                    <a:pt x="0" y="32000"/>
                  </a:cubicBezTo>
                  <a:cubicBezTo>
                    <a:pt x="0" y="40000"/>
                    <a:pt x="10434" y="32000"/>
                    <a:pt x="13043" y="48000"/>
                  </a:cubicBezTo>
                  <a:cubicBezTo>
                    <a:pt x="15652" y="64000"/>
                    <a:pt x="23478" y="64000"/>
                    <a:pt x="28695" y="72000"/>
                  </a:cubicBezTo>
                  <a:cubicBezTo>
                    <a:pt x="33913" y="72000"/>
                    <a:pt x="36521" y="72000"/>
                    <a:pt x="39130" y="72000"/>
                  </a:cubicBezTo>
                  <a:cubicBezTo>
                    <a:pt x="46956" y="72000"/>
                    <a:pt x="54782" y="80000"/>
                    <a:pt x="62608" y="88000"/>
                  </a:cubicBezTo>
                  <a:cubicBezTo>
                    <a:pt x="75652" y="96000"/>
                    <a:pt x="91304" y="88000"/>
                    <a:pt x="104347" y="104000"/>
                  </a:cubicBezTo>
                  <a:cubicBezTo>
                    <a:pt x="106956" y="104000"/>
                    <a:pt x="114782" y="120000"/>
                    <a:pt x="117391" y="104000"/>
                  </a:cubicBezTo>
                  <a:cubicBezTo>
                    <a:pt x="120000" y="104000"/>
                    <a:pt x="114782" y="72000"/>
                    <a:pt x="112173" y="72000"/>
                  </a:cubicBezTo>
                  <a:cubicBezTo>
                    <a:pt x="109565" y="64000"/>
                    <a:pt x="109565" y="72000"/>
                    <a:pt x="106956" y="72000"/>
                  </a:cubicBezTo>
                  <a:cubicBezTo>
                    <a:pt x="101739" y="80000"/>
                    <a:pt x="99130" y="72000"/>
                    <a:pt x="96521" y="72000"/>
                  </a:cubicBezTo>
                  <a:cubicBezTo>
                    <a:pt x="93913" y="64000"/>
                    <a:pt x="93913" y="56000"/>
                    <a:pt x="91304" y="48000"/>
                  </a:cubicBezTo>
                  <a:cubicBezTo>
                    <a:pt x="91304" y="40000"/>
                    <a:pt x="86086" y="40000"/>
                    <a:pt x="83478" y="32000"/>
                  </a:cubicBezTo>
                  <a:cubicBezTo>
                    <a:pt x="80869" y="32000"/>
                    <a:pt x="73043" y="24000"/>
                    <a:pt x="70434" y="24000"/>
                  </a:cubicBezTo>
                  <a:cubicBezTo>
                    <a:pt x="67826" y="24000"/>
                    <a:pt x="65217" y="32000"/>
                    <a:pt x="65217" y="32000"/>
                  </a:cubicBezTo>
                  <a:cubicBezTo>
                    <a:pt x="62608" y="40000"/>
                    <a:pt x="60000" y="40000"/>
                    <a:pt x="54782" y="40000"/>
                  </a:cubicBezTo>
                  <a:cubicBezTo>
                    <a:pt x="49565" y="40000"/>
                    <a:pt x="44347" y="32000"/>
                    <a:pt x="39130" y="24000"/>
                  </a:cubicBezTo>
                  <a:cubicBezTo>
                    <a:pt x="36521" y="16000"/>
                    <a:pt x="31304" y="16000"/>
                    <a:pt x="28695" y="16000"/>
                  </a:cubicBezTo>
                  <a:cubicBezTo>
                    <a:pt x="28695" y="16000"/>
                    <a:pt x="26086" y="0"/>
                    <a:pt x="23478" y="0"/>
                  </a:cubicBezTo>
                  <a:cubicBezTo>
                    <a:pt x="20869" y="8000"/>
                    <a:pt x="26086" y="0"/>
                    <a:pt x="23478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8" name="Shape 4260">
              <a:extLst>
                <a:ext uri="{FF2B5EF4-FFF2-40B4-BE49-F238E27FC236}">
                  <a16:creationId xmlns:a16="http://schemas.microsoft.com/office/drawing/2014/main" id="{4540C0DF-7286-3440-B191-7721FB8F7EE8}"/>
                </a:ext>
              </a:extLst>
            </p:cNvPr>
            <p:cNvSpPr/>
            <p:nvPr/>
          </p:nvSpPr>
          <p:spPr>
            <a:xfrm>
              <a:off x="16840326" y="9361182"/>
              <a:ext cx="73247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000" y="120000"/>
                  </a:moveTo>
                  <a:cubicBezTo>
                    <a:pt x="0" y="80000"/>
                    <a:pt x="105000" y="0"/>
                    <a:pt x="120000" y="40000"/>
                  </a:cubicBezTo>
                  <a:cubicBezTo>
                    <a:pt x="120000" y="80000"/>
                    <a:pt x="60000" y="120000"/>
                    <a:pt x="45000" y="120000"/>
                  </a:cubicBezTo>
                  <a:cubicBezTo>
                    <a:pt x="30000" y="120000"/>
                    <a:pt x="60000" y="120000"/>
                    <a:pt x="45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9" name="Shape 4261">
              <a:extLst>
                <a:ext uri="{FF2B5EF4-FFF2-40B4-BE49-F238E27FC236}">
                  <a16:creationId xmlns:a16="http://schemas.microsoft.com/office/drawing/2014/main" id="{AE7992BD-20E1-394A-AE45-06545AEC6537}"/>
                </a:ext>
              </a:extLst>
            </p:cNvPr>
            <p:cNvSpPr/>
            <p:nvPr/>
          </p:nvSpPr>
          <p:spPr>
            <a:xfrm>
              <a:off x="16942235" y="9428079"/>
              <a:ext cx="57322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40000" y="0"/>
                    <a:pt x="0" y="0"/>
                    <a:pt x="20000" y="30000"/>
                  </a:cubicBezTo>
                  <a:cubicBezTo>
                    <a:pt x="20000" y="30000"/>
                    <a:pt x="60000" y="120000"/>
                    <a:pt x="60000" y="120000"/>
                  </a:cubicBezTo>
                  <a:cubicBezTo>
                    <a:pt x="100000" y="120000"/>
                    <a:pt x="120000" y="0"/>
                    <a:pt x="6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0" name="Shape 4262">
              <a:extLst>
                <a:ext uri="{FF2B5EF4-FFF2-40B4-BE49-F238E27FC236}">
                  <a16:creationId xmlns:a16="http://schemas.microsoft.com/office/drawing/2014/main" id="{21152E3E-1DE4-8547-81C0-B570911D0BB8}"/>
                </a:ext>
              </a:extLst>
            </p:cNvPr>
            <p:cNvSpPr/>
            <p:nvPr/>
          </p:nvSpPr>
          <p:spPr>
            <a:xfrm>
              <a:off x="16999562" y="9437635"/>
              <a:ext cx="44586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40000"/>
                  </a:moveTo>
                  <a:cubicBezTo>
                    <a:pt x="96000" y="40000"/>
                    <a:pt x="72000" y="0"/>
                    <a:pt x="48000" y="0"/>
                  </a:cubicBezTo>
                  <a:cubicBezTo>
                    <a:pt x="48000" y="40000"/>
                    <a:pt x="0" y="80000"/>
                    <a:pt x="24000" y="80000"/>
                  </a:cubicBezTo>
                  <a:cubicBezTo>
                    <a:pt x="24000" y="80000"/>
                    <a:pt x="48000" y="120000"/>
                    <a:pt x="48000" y="80000"/>
                  </a:cubicBezTo>
                  <a:cubicBezTo>
                    <a:pt x="72000" y="80000"/>
                    <a:pt x="120000" y="80000"/>
                    <a:pt x="96000" y="40000"/>
                  </a:cubicBezTo>
                  <a:cubicBezTo>
                    <a:pt x="96000" y="40000"/>
                    <a:pt x="120000" y="80000"/>
                    <a:pt x="96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1" name="Shape 4263">
              <a:extLst>
                <a:ext uri="{FF2B5EF4-FFF2-40B4-BE49-F238E27FC236}">
                  <a16:creationId xmlns:a16="http://schemas.microsoft.com/office/drawing/2014/main" id="{361707C8-A938-0345-9C90-123F2460BBC4}"/>
                </a:ext>
              </a:extLst>
            </p:cNvPr>
            <p:cNvSpPr/>
            <p:nvPr/>
          </p:nvSpPr>
          <p:spPr>
            <a:xfrm>
              <a:off x="17034592" y="9437635"/>
              <a:ext cx="66878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285" y="30000"/>
                  </a:moveTo>
                  <a:cubicBezTo>
                    <a:pt x="17142" y="60000"/>
                    <a:pt x="0" y="120000"/>
                    <a:pt x="34285" y="120000"/>
                  </a:cubicBezTo>
                  <a:cubicBezTo>
                    <a:pt x="68571" y="120000"/>
                    <a:pt x="85714" y="120000"/>
                    <a:pt x="102857" y="90000"/>
                  </a:cubicBezTo>
                  <a:cubicBezTo>
                    <a:pt x="119999" y="90000"/>
                    <a:pt x="85714" y="60000"/>
                    <a:pt x="85714" y="30000"/>
                  </a:cubicBezTo>
                  <a:cubicBezTo>
                    <a:pt x="68571" y="0"/>
                    <a:pt x="51428" y="0"/>
                    <a:pt x="34285" y="3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2" name="Shape 4264">
              <a:extLst>
                <a:ext uri="{FF2B5EF4-FFF2-40B4-BE49-F238E27FC236}">
                  <a16:creationId xmlns:a16="http://schemas.microsoft.com/office/drawing/2014/main" id="{EEFCB070-B77F-D64F-B95E-B26AFC610E57}"/>
                </a:ext>
              </a:extLst>
            </p:cNvPr>
            <p:cNvSpPr/>
            <p:nvPr/>
          </p:nvSpPr>
          <p:spPr>
            <a:xfrm>
              <a:off x="17082362" y="9428079"/>
              <a:ext cx="76431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000" y="0"/>
                  </a:moveTo>
                  <a:cubicBezTo>
                    <a:pt x="0" y="0"/>
                    <a:pt x="0" y="0"/>
                    <a:pt x="0" y="24000"/>
                  </a:cubicBezTo>
                  <a:cubicBezTo>
                    <a:pt x="0" y="24000"/>
                    <a:pt x="30000" y="24000"/>
                    <a:pt x="30000" y="48000"/>
                  </a:cubicBezTo>
                  <a:cubicBezTo>
                    <a:pt x="30000" y="48000"/>
                    <a:pt x="30000" y="72000"/>
                    <a:pt x="30000" y="72000"/>
                  </a:cubicBezTo>
                  <a:cubicBezTo>
                    <a:pt x="30000" y="96000"/>
                    <a:pt x="90000" y="120000"/>
                    <a:pt x="105000" y="96000"/>
                  </a:cubicBezTo>
                  <a:cubicBezTo>
                    <a:pt x="120000" y="72000"/>
                    <a:pt x="120000" y="48000"/>
                    <a:pt x="105000" y="24000"/>
                  </a:cubicBezTo>
                  <a:cubicBezTo>
                    <a:pt x="75000" y="24000"/>
                    <a:pt x="45000" y="24000"/>
                    <a:pt x="15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3" name="Shape 4265">
              <a:extLst>
                <a:ext uri="{FF2B5EF4-FFF2-40B4-BE49-F238E27FC236}">
                  <a16:creationId xmlns:a16="http://schemas.microsoft.com/office/drawing/2014/main" id="{05DF41EA-85DB-F449-8293-B7FE07D2C32B}"/>
                </a:ext>
              </a:extLst>
            </p:cNvPr>
            <p:cNvSpPr/>
            <p:nvPr/>
          </p:nvSpPr>
          <p:spPr>
            <a:xfrm>
              <a:off x="17184276" y="9437635"/>
              <a:ext cx="114649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000" y="0"/>
                  </a:moveTo>
                  <a:cubicBezTo>
                    <a:pt x="20000" y="0"/>
                    <a:pt x="0" y="30000"/>
                    <a:pt x="0" y="60000"/>
                  </a:cubicBezTo>
                  <a:cubicBezTo>
                    <a:pt x="0" y="60000"/>
                    <a:pt x="110000" y="120000"/>
                    <a:pt x="120000" y="60000"/>
                  </a:cubicBezTo>
                  <a:cubicBezTo>
                    <a:pt x="120000" y="30000"/>
                    <a:pt x="90000" y="60000"/>
                    <a:pt x="90000" y="60000"/>
                  </a:cubicBezTo>
                  <a:cubicBezTo>
                    <a:pt x="70000" y="60000"/>
                    <a:pt x="40000" y="30000"/>
                    <a:pt x="20000" y="0"/>
                  </a:cubicBezTo>
                  <a:cubicBezTo>
                    <a:pt x="20000" y="0"/>
                    <a:pt x="30000" y="0"/>
                    <a:pt x="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4" name="Shape 4266">
              <a:extLst>
                <a:ext uri="{FF2B5EF4-FFF2-40B4-BE49-F238E27FC236}">
                  <a16:creationId xmlns:a16="http://schemas.microsoft.com/office/drawing/2014/main" id="{7B63102B-A0EA-4F41-AEAB-FEB9B0D01ADE}"/>
                </a:ext>
              </a:extLst>
            </p:cNvPr>
            <p:cNvSpPr/>
            <p:nvPr/>
          </p:nvSpPr>
          <p:spPr>
            <a:xfrm>
              <a:off x="17149243" y="9491790"/>
              <a:ext cx="101909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0909" y="0"/>
                    <a:pt x="76363" y="120000"/>
                    <a:pt x="87272" y="80000"/>
                  </a:cubicBezTo>
                  <a:cubicBezTo>
                    <a:pt x="120000" y="20000"/>
                    <a:pt x="10909" y="0"/>
                    <a:pt x="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5" name="Shape 4267">
              <a:extLst>
                <a:ext uri="{FF2B5EF4-FFF2-40B4-BE49-F238E27FC236}">
                  <a16:creationId xmlns:a16="http://schemas.microsoft.com/office/drawing/2014/main" id="{4A8AEDF9-4B46-A948-855D-5C5314046335}"/>
                </a:ext>
              </a:extLst>
            </p:cNvPr>
            <p:cNvSpPr/>
            <p:nvPr/>
          </p:nvSpPr>
          <p:spPr>
            <a:xfrm>
              <a:off x="17474082" y="9192350"/>
              <a:ext cx="57322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90000"/>
                  </a:moveTo>
                  <a:cubicBezTo>
                    <a:pt x="0" y="120000"/>
                    <a:pt x="20000" y="0"/>
                    <a:pt x="80000" y="0"/>
                  </a:cubicBezTo>
                  <a:cubicBezTo>
                    <a:pt x="120000" y="0"/>
                    <a:pt x="100000" y="90000"/>
                    <a:pt x="60000" y="90000"/>
                  </a:cubicBezTo>
                  <a:cubicBezTo>
                    <a:pt x="40000" y="120000"/>
                    <a:pt x="100000" y="90000"/>
                    <a:pt x="60000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6" name="Shape 4268">
              <a:extLst>
                <a:ext uri="{FF2B5EF4-FFF2-40B4-BE49-F238E27FC236}">
                  <a16:creationId xmlns:a16="http://schemas.microsoft.com/office/drawing/2014/main" id="{77202CC2-A487-BF4F-8963-021CF4F59100}"/>
                </a:ext>
              </a:extLst>
            </p:cNvPr>
            <p:cNvSpPr/>
            <p:nvPr/>
          </p:nvSpPr>
          <p:spPr>
            <a:xfrm>
              <a:off x="17569626" y="9185981"/>
              <a:ext cx="140127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000" y="72000"/>
                  </a:moveTo>
                  <a:cubicBezTo>
                    <a:pt x="8000" y="72000"/>
                    <a:pt x="0" y="48000"/>
                    <a:pt x="8000" y="24000"/>
                  </a:cubicBezTo>
                  <a:cubicBezTo>
                    <a:pt x="16000" y="0"/>
                    <a:pt x="24000" y="0"/>
                    <a:pt x="40000" y="0"/>
                  </a:cubicBezTo>
                  <a:cubicBezTo>
                    <a:pt x="64000" y="0"/>
                    <a:pt x="80000" y="0"/>
                    <a:pt x="104000" y="48000"/>
                  </a:cubicBezTo>
                  <a:cubicBezTo>
                    <a:pt x="112000" y="72000"/>
                    <a:pt x="120000" y="96000"/>
                    <a:pt x="120000" y="120000"/>
                  </a:cubicBezTo>
                  <a:cubicBezTo>
                    <a:pt x="112000" y="120000"/>
                    <a:pt x="88000" y="72000"/>
                    <a:pt x="88000" y="72000"/>
                  </a:cubicBezTo>
                  <a:cubicBezTo>
                    <a:pt x="64000" y="48000"/>
                    <a:pt x="40000" y="72000"/>
                    <a:pt x="16000" y="72000"/>
                  </a:cubicBezTo>
                  <a:cubicBezTo>
                    <a:pt x="8000" y="72000"/>
                    <a:pt x="24000" y="72000"/>
                    <a:pt x="160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7" name="Shape 4269">
              <a:extLst>
                <a:ext uri="{FF2B5EF4-FFF2-40B4-BE49-F238E27FC236}">
                  <a16:creationId xmlns:a16="http://schemas.microsoft.com/office/drawing/2014/main" id="{69C317F3-8985-174A-B7C4-FEA0F76CF9AE}"/>
                </a:ext>
              </a:extLst>
            </p:cNvPr>
            <p:cNvSpPr/>
            <p:nvPr/>
          </p:nvSpPr>
          <p:spPr>
            <a:xfrm>
              <a:off x="17139689" y="8969360"/>
              <a:ext cx="299364" cy="337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750" y="106666"/>
                  </a:moveTo>
                  <a:cubicBezTo>
                    <a:pt x="48750" y="103333"/>
                    <a:pt x="52500" y="103333"/>
                    <a:pt x="52500" y="100000"/>
                  </a:cubicBezTo>
                  <a:cubicBezTo>
                    <a:pt x="52500" y="96666"/>
                    <a:pt x="45000" y="93333"/>
                    <a:pt x="41250" y="93333"/>
                  </a:cubicBezTo>
                  <a:cubicBezTo>
                    <a:pt x="37500" y="86666"/>
                    <a:pt x="45000" y="83333"/>
                    <a:pt x="45000" y="76666"/>
                  </a:cubicBezTo>
                  <a:cubicBezTo>
                    <a:pt x="45000" y="73333"/>
                    <a:pt x="30000" y="73333"/>
                    <a:pt x="30000" y="76666"/>
                  </a:cubicBezTo>
                  <a:cubicBezTo>
                    <a:pt x="26250" y="83333"/>
                    <a:pt x="30000" y="90000"/>
                    <a:pt x="30000" y="96666"/>
                  </a:cubicBezTo>
                  <a:cubicBezTo>
                    <a:pt x="26250" y="96666"/>
                    <a:pt x="30000" y="100000"/>
                    <a:pt x="30000" y="100000"/>
                  </a:cubicBezTo>
                  <a:cubicBezTo>
                    <a:pt x="30000" y="106666"/>
                    <a:pt x="26250" y="110000"/>
                    <a:pt x="26250" y="113333"/>
                  </a:cubicBezTo>
                  <a:cubicBezTo>
                    <a:pt x="22500" y="120000"/>
                    <a:pt x="26250" y="120000"/>
                    <a:pt x="15000" y="120000"/>
                  </a:cubicBezTo>
                  <a:cubicBezTo>
                    <a:pt x="3750" y="120000"/>
                    <a:pt x="15000" y="106666"/>
                    <a:pt x="15000" y="103333"/>
                  </a:cubicBezTo>
                  <a:cubicBezTo>
                    <a:pt x="18750" y="100000"/>
                    <a:pt x="15000" y="90000"/>
                    <a:pt x="7500" y="86666"/>
                  </a:cubicBezTo>
                  <a:cubicBezTo>
                    <a:pt x="0" y="83333"/>
                    <a:pt x="0" y="76666"/>
                    <a:pt x="3750" y="70000"/>
                  </a:cubicBezTo>
                  <a:cubicBezTo>
                    <a:pt x="7500" y="63333"/>
                    <a:pt x="7500" y="53333"/>
                    <a:pt x="11250" y="46666"/>
                  </a:cubicBezTo>
                  <a:cubicBezTo>
                    <a:pt x="18750" y="36666"/>
                    <a:pt x="15000" y="16666"/>
                    <a:pt x="33750" y="16666"/>
                  </a:cubicBezTo>
                  <a:cubicBezTo>
                    <a:pt x="37500" y="16666"/>
                    <a:pt x="33750" y="6666"/>
                    <a:pt x="41250" y="6666"/>
                  </a:cubicBezTo>
                  <a:cubicBezTo>
                    <a:pt x="52500" y="10000"/>
                    <a:pt x="60000" y="13333"/>
                    <a:pt x="67500" y="13333"/>
                  </a:cubicBezTo>
                  <a:cubicBezTo>
                    <a:pt x="75000" y="13333"/>
                    <a:pt x="86250" y="16666"/>
                    <a:pt x="93750" y="13333"/>
                  </a:cubicBezTo>
                  <a:cubicBezTo>
                    <a:pt x="97500" y="13333"/>
                    <a:pt x="120000" y="0"/>
                    <a:pt x="120000" y="3333"/>
                  </a:cubicBezTo>
                  <a:cubicBezTo>
                    <a:pt x="120000" y="6666"/>
                    <a:pt x="108750" y="16666"/>
                    <a:pt x="108750" y="20000"/>
                  </a:cubicBezTo>
                  <a:cubicBezTo>
                    <a:pt x="101250" y="23333"/>
                    <a:pt x="93750" y="23333"/>
                    <a:pt x="86250" y="23333"/>
                  </a:cubicBezTo>
                  <a:cubicBezTo>
                    <a:pt x="67500" y="20000"/>
                    <a:pt x="52500" y="23333"/>
                    <a:pt x="37500" y="23333"/>
                  </a:cubicBezTo>
                  <a:cubicBezTo>
                    <a:pt x="26250" y="20000"/>
                    <a:pt x="22500" y="23333"/>
                    <a:pt x="22500" y="33333"/>
                  </a:cubicBezTo>
                  <a:cubicBezTo>
                    <a:pt x="22500" y="43333"/>
                    <a:pt x="33750" y="43333"/>
                    <a:pt x="37500" y="50000"/>
                  </a:cubicBezTo>
                  <a:cubicBezTo>
                    <a:pt x="41250" y="56666"/>
                    <a:pt x="45000" y="50000"/>
                    <a:pt x="48750" y="46666"/>
                  </a:cubicBezTo>
                  <a:cubicBezTo>
                    <a:pt x="48750" y="43333"/>
                    <a:pt x="75000" y="40000"/>
                    <a:pt x="75000" y="43333"/>
                  </a:cubicBezTo>
                  <a:cubicBezTo>
                    <a:pt x="78750" y="43333"/>
                    <a:pt x="67500" y="53333"/>
                    <a:pt x="63750" y="53333"/>
                  </a:cubicBezTo>
                  <a:cubicBezTo>
                    <a:pt x="56250" y="60000"/>
                    <a:pt x="56250" y="60000"/>
                    <a:pt x="48750" y="56666"/>
                  </a:cubicBezTo>
                  <a:cubicBezTo>
                    <a:pt x="48750" y="56666"/>
                    <a:pt x="52500" y="66666"/>
                    <a:pt x="52500" y="66666"/>
                  </a:cubicBezTo>
                  <a:cubicBezTo>
                    <a:pt x="56250" y="70000"/>
                    <a:pt x="67500" y="76666"/>
                    <a:pt x="67500" y="83333"/>
                  </a:cubicBezTo>
                  <a:cubicBezTo>
                    <a:pt x="67500" y="86666"/>
                    <a:pt x="67500" y="90000"/>
                    <a:pt x="71250" y="93333"/>
                  </a:cubicBezTo>
                  <a:cubicBezTo>
                    <a:pt x="71250" y="93333"/>
                    <a:pt x="78750" y="100000"/>
                    <a:pt x="82500" y="100000"/>
                  </a:cubicBezTo>
                  <a:cubicBezTo>
                    <a:pt x="75000" y="103333"/>
                    <a:pt x="56250" y="110000"/>
                    <a:pt x="48750" y="106666"/>
                  </a:cubicBezTo>
                  <a:cubicBezTo>
                    <a:pt x="48750" y="103333"/>
                    <a:pt x="52500" y="110000"/>
                    <a:pt x="48750" y="10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8" name="Shape 4270">
              <a:extLst>
                <a:ext uri="{FF2B5EF4-FFF2-40B4-BE49-F238E27FC236}">
                  <a16:creationId xmlns:a16="http://schemas.microsoft.com/office/drawing/2014/main" id="{894AC1B8-2407-C240-B835-D47CAB3958D1}"/>
                </a:ext>
              </a:extLst>
            </p:cNvPr>
            <p:cNvSpPr/>
            <p:nvPr/>
          </p:nvSpPr>
          <p:spPr>
            <a:xfrm>
              <a:off x="17540962" y="8950246"/>
              <a:ext cx="73247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000" y="16000"/>
                  </a:moveTo>
                  <a:cubicBezTo>
                    <a:pt x="45000" y="8000"/>
                    <a:pt x="45000" y="8000"/>
                    <a:pt x="45000" y="0"/>
                  </a:cubicBezTo>
                  <a:cubicBezTo>
                    <a:pt x="30000" y="0"/>
                    <a:pt x="0" y="24000"/>
                    <a:pt x="0" y="32000"/>
                  </a:cubicBezTo>
                  <a:cubicBezTo>
                    <a:pt x="0" y="40000"/>
                    <a:pt x="15000" y="48000"/>
                    <a:pt x="15000" y="64000"/>
                  </a:cubicBezTo>
                  <a:cubicBezTo>
                    <a:pt x="15000" y="72000"/>
                    <a:pt x="15000" y="88000"/>
                    <a:pt x="30000" y="96000"/>
                  </a:cubicBezTo>
                  <a:cubicBezTo>
                    <a:pt x="30000" y="96000"/>
                    <a:pt x="75000" y="120000"/>
                    <a:pt x="75000" y="120000"/>
                  </a:cubicBezTo>
                  <a:cubicBezTo>
                    <a:pt x="75000" y="120000"/>
                    <a:pt x="60000" y="104000"/>
                    <a:pt x="60000" y="104000"/>
                  </a:cubicBezTo>
                  <a:cubicBezTo>
                    <a:pt x="45000" y="96000"/>
                    <a:pt x="45000" y="80000"/>
                    <a:pt x="45000" y="72000"/>
                  </a:cubicBezTo>
                  <a:cubicBezTo>
                    <a:pt x="45000" y="64000"/>
                    <a:pt x="105000" y="72000"/>
                    <a:pt x="105000" y="72000"/>
                  </a:cubicBezTo>
                  <a:cubicBezTo>
                    <a:pt x="120000" y="72000"/>
                    <a:pt x="90000" y="64000"/>
                    <a:pt x="75000" y="56000"/>
                  </a:cubicBezTo>
                  <a:cubicBezTo>
                    <a:pt x="75000" y="56000"/>
                    <a:pt x="90000" y="48000"/>
                    <a:pt x="90000" y="40000"/>
                  </a:cubicBezTo>
                  <a:cubicBezTo>
                    <a:pt x="105000" y="8000"/>
                    <a:pt x="45000" y="48000"/>
                    <a:pt x="30000" y="48000"/>
                  </a:cubicBezTo>
                  <a:cubicBezTo>
                    <a:pt x="30000" y="48000"/>
                    <a:pt x="60000" y="24000"/>
                    <a:pt x="45000" y="16000"/>
                  </a:cubicBezTo>
                  <a:cubicBezTo>
                    <a:pt x="45000" y="8000"/>
                    <a:pt x="60000" y="24000"/>
                    <a:pt x="45000" y="1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9" name="Shape 4271">
              <a:extLst>
                <a:ext uri="{FF2B5EF4-FFF2-40B4-BE49-F238E27FC236}">
                  <a16:creationId xmlns:a16="http://schemas.microsoft.com/office/drawing/2014/main" id="{7873EFBA-7207-5C46-8B76-8A3258770076}"/>
                </a:ext>
              </a:extLst>
            </p:cNvPr>
            <p:cNvSpPr/>
            <p:nvPr/>
          </p:nvSpPr>
          <p:spPr>
            <a:xfrm>
              <a:off x="17579181" y="8931135"/>
              <a:ext cx="25476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cubicBezTo>
                    <a:pt x="0" y="120000"/>
                    <a:pt x="40000" y="0"/>
                    <a:pt x="80000" y="0"/>
                  </a:cubicBezTo>
                  <a:cubicBezTo>
                    <a:pt x="120000" y="0"/>
                    <a:pt x="80000" y="120000"/>
                    <a:pt x="4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0" name="Shape 4272">
              <a:extLst>
                <a:ext uri="{FF2B5EF4-FFF2-40B4-BE49-F238E27FC236}">
                  <a16:creationId xmlns:a16="http://schemas.microsoft.com/office/drawing/2014/main" id="{C5CBD549-1252-804C-B354-16FE11FDF878}"/>
                </a:ext>
              </a:extLst>
            </p:cNvPr>
            <p:cNvSpPr/>
            <p:nvPr/>
          </p:nvSpPr>
          <p:spPr>
            <a:xfrm>
              <a:off x="17681092" y="9052185"/>
              <a:ext cx="44586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120000" y="0"/>
                    <a:pt x="0" y="0"/>
                    <a:pt x="0" y="60000"/>
                  </a:cubicBezTo>
                  <a:cubicBezTo>
                    <a:pt x="0" y="60000"/>
                    <a:pt x="120000" y="120000"/>
                    <a:pt x="12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1" name="Shape 4273">
              <a:extLst>
                <a:ext uri="{FF2B5EF4-FFF2-40B4-BE49-F238E27FC236}">
                  <a16:creationId xmlns:a16="http://schemas.microsoft.com/office/drawing/2014/main" id="{60D52F50-C434-4D44-A75A-8748FB151ED5}"/>
                </a:ext>
              </a:extLst>
            </p:cNvPr>
            <p:cNvSpPr/>
            <p:nvPr/>
          </p:nvSpPr>
          <p:spPr>
            <a:xfrm>
              <a:off x="17690646" y="9061740"/>
              <a:ext cx="175159" cy="105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3157" y="10909"/>
                  </a:moveTo>
                  <a:cubicBezTo>
                    <a:pt x="56842" y="0"/>
                    <a:pt x="31578" y="21818"/>
                    <a:pt x="25263" y="32727"/>
                  </a:cubicBezTo>
                  <a:cubicBezTo>
                    <a:pt x="18947" y="32727"/>
                    <a:pt x="25263" y="32727"/>
                    <a:pt x="18947" y="43636"/>
                  </a:cubicBezTo>
                  <a:cubicBezTo>
                    <a:pt x="18947" y="54545"/>
                    <a:pt x="12631" y="32727"/>
                    <a:pt x="6315" y="32727"/>
                  </a:cubicBezTo>
                  <a:cubicBezTo>
                    <a:pt x="0" y="32727"/>
                    <a:pt x="12631" y="65454"/>
                    <a:pt x="18947" y="65454"/>
                  </a:cubicBezTo>
                  <a:cubicBezTo>
                    <a:pt x="18947" y="76363"/>
                    <a:pt x="31578" y="76363"/>
                    <a:pt x="37894" y="76363"/>
                  </a:cubicBezTo>
                  <a:cubicBezTo>
                    <a:pt x="50526" y="76363"/>
                    <a:pt x="50526" y="98181"/>
                    <a:pt x="56842" y="109090"/>
                  </a:cubicBezTo>
                  <a:cubicBezTo>
                    <a:pt x="63157" y="120000"/>
                    <a:pt x="82105" y="109090"/>
                    <a:pt x="88421" y="109090"/>
                  </a:cubicBezTo>
                  <a:cubicBezTo>
                    <a:pt x="113684" y="109090"/>
                    <a:pt x="120000" y="87272"/>
                    <a:pt x="113684" y="54545"/>
                  </a:cubicBezTo>
                  <a:cubicBezTo>
                    <a:pt x="113684" y="32727"/>
                    <a:pt x="107368" y="21818"/>
                    <a:pt x="94736" y="21818"/>
                  </a:cubicBezTo>
                  <a:cubicBezTo>
                    <a:pt x="88421" y="21818"/>
                    <a:pt x="75789" y="10909"/>
                    <a:pt x="63157" y="10909"/>
                  </a:cubicBezTo>
                  <a:cubicBezTo>
                    <a:pt x="63157" y="10909"/>
                    <a:pt x="69473" y="10909"/>
                    <a:pt x="63157" y="1090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2" name="Shape 4274">
              <a:extLst>
                <a:ext uri="{FF2B5EF4-FFF2-40B4-BE49-F238E27FC236}">
                  <a16:creationId xmlns:a16="http://schemas.microsoft.com/office/drawing/2014/main" id="{42C25F5A-7B7F-6549-95B8-41AD43080B84}"/>
                </a:ext>
              </a:extLst>
            </p:cNvPr>
            <p:cNvSpPr/>
            <p:nvPr/>
          </p:nvSpPr>
          <p:spPr>
            <a:xfrm>
              <a:off x="18521856" y="9240134"/>
              <a:ext cx="194267" cy="1114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80000"/>
                  </a:moveTo>
                  <a:cubicBezTo>
                    <a:pt x="5714" y="70000"/>
                    <a:pt x="28571" y="80000"/>
                    <a:pt x="34285" y="80000"/>
                  </a:cubicBezTo>
                  <a:cubicBezTo>
                    <a:pt x="40000" y="80000"/>
                    <a:pt x="45714" y="60000"/>
                    <a:pt x="51428" y="70000"/>
                  </a:cubicBezTo>
                  <a:cubicBezTo>
                    <a:pt x="57142" y="80000"/>
                    <a:pt x="68571" y="80000"/>
                    <a:pt x="74285" y="70000"/>
                  </a:cubicBezTo>
                  <a:cubicBezTo>
                    <a:pt x="74285" y="60000"/>
                    <a:pt x="80000" y="50000"/>
                    <a:pt x="80000" y="50000"/>
                  </a:cubicBezTo>
                  <a:cubicBezTo>
                    <a:pt x="85714" y="50000"/>
                    <a:pt x="97142" y="50000"/>
                    <a:pt x="97142" y="30000"/>
                  </a:cubicBezTo>
                  <a:cubicBezTo>
                    <a:pt x="97142" y="0"/>
                    <a:pt x="120000" y="20000"/>
                    <a:pt x="114285" y="40000"/>
                  </a:cubicBezTo>
                  <a:cubicBezTo>
                    <a:pt x="108571" y="50000"/>
                    <a:pt x="102857" y="70000"/>
                    <a:pt x="102857" y="70000"/>
                  </a:cubicBezTo>
                  <a:cubicBezTo>
                    <a:pt x="85714" y="80000"/>
                    <a:pt x="80000" y="100000"/>
                    <a:pt x="62857" y="110000"/>
                  </a:cubicBezTo>
                  <a:cubicBezTo>
                    <a:pt x="51428" y="120000"/>
                    <a:pt x="0" y="110000"/>
                    <a:pt x="0" y="80000"/>
                  </a:cubicBezTo>
                  <a:cubicBezTo>
                    <a:pt x="0" y="70000"/>
                    <a:pt x="0" y="100000"/>
                    <a:pt x="0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3" name="Shape 4275">
              <a:extLst>
                <a:ext uri="{FF2B5EF4-FFF2-40B4-BE49-F238E27FC236}">
                  <a16:creationId xmlns:a16="http://schemas.microsoft.com/office/drawing/2014/main" id="{DF50356A-4659-854F-AFFA-D84612D18F75}"/>
                </a:ext>
              </a:extLst>
            </p:cNvPr>
            <p:cNvSpPr/>
            <p:nvPr/>
          </p:nvSpPr>
          <p:spPr>
            <a:xfrm>
              <a:off x="18802112" y="9297471"/>
              <a:ext cx="82802" cy="1019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33" y="0"/>
                  </a:moveTo>
                  <a:cubicBezTo>
                    <a:pt x="0" y="10909"/>
                    <a:pt x="66666" y="120000"/>
                    <a:pt x="106666" y="87272"/>
                  </a:cubicBezTo>
                  <a:cubicBezTo>
                    <a:pt x="120000" y="65454"/>
                    <a:pt x="80000" y="43636"/>
                    <a:pt x="66666" y="43636"/>
                  </a:cubicBezTo>
                  <a:cubicBezTo>
                    <a:pt x="53333" y="32727"/>
                    <a:pt x="13333" y="0"/>
                    <a:pt x="13333" y="0"/>
                  </a:cubicBezTo>
                  <a:cubicBezTo>
                    <a:pt x="0" y="10909"/>
                    <a:pt x="26666" y="0"/>
                    <a:pt x="13333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4" name="Shape 4276">
              <a:extLst>
                <a:ext uri="{FF2B5EF4-FFF2-40B4-BE49-F238E27FC236}">
                  <a16:creationId xmlns:a16="http://schemas.microsoft.com/office/drawing/2014/main" id="{7896E643-AD9E-9441-8A51-F9F9517566E6}"/>
                </a:ext>
              </a:extLst>
            </p:cNvPr>
            <p:cNvSpPr/>
            <p:nvPr/>
          </p:nvSpPr>
          <p:spPr>
            <a:xfrm>
              <a:off x="19044148" y="9485422"/>
              <a:ext cx="54138" cy="541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80000"/>
                  </a:moveTo>
                  <a:cubicBezTo>
                    <a:pt x="120000" y="40000"/>
                    <a:pt x="0" y="0"/>
                    <a:pt x="20000" y="40000"/>
                  </a:cubicBezTo>
                  <a:cubicBezTo>
                    <a:pt x="20000" y="60000"/>
                    <a:pt x="120000" y="100000"/>
                    <a:pt x="120000" y="80000"/>
                  </a:cubicBezTo>
                  <a:cubicBezTo>
                    <a:pt x="120000" y="60000"/>
                    <a:pt x="120000" y="120000"/>
                    <a:pt x="120000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5" name="Shape 4277">
              <a:extLst>
                <a:ext uri="{FF2B5EF4-FFF2-40B4-BE49-F238E27FC236}">
                  <a16:creationId xmlns:a16="http://schemas.microsoft.com/office/drawing/2014/main" id="{7D241A05-942B-1946-AB68-B5C91FE711BD}"/>
                </a:ext>
              </a:extLst>
            </p:cNvPr>
            <p:cNvSpPr/>
            <p:nvPr/>
          </p:nvSpPr>
          <p:spPr>
            <a:xfrm>
              <a:off x="18986825" y="9399410"/>
              <a:ext cx="85988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666" y="120000"/>
                  </a:moveTo>
                  <a:cubicBezTo>
                    <a:pt x="80000" y="100000"/>
                    <a:pt x="40000" y="0"/>
                    <a:pt x="0" y="20000"/>
                  </a:cubicBezTo>
                  <a:cubicBezTo>
                    <a:pt x="0" y="40000"/>
                    <a:pt x="40000" y="60000"/>
                    <a:pt x="40000" y="80000"/>
                  </a:cubicBezTo>
                  <a:cubicBezTo>
                    <a:pt x="66666" y="80000"/>
                    <a:pt x="80000" y="100000"/>
                    <a:pt x="106666" y="120000"/>
                  </a:cubicBezTo>
                  <a:cubicBezTo>
                    <a:pt x="120000" y="120000"/>
                    <a:pt x="80000" y="100000"/>
                    <a:pt x="106666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6" name="Shape 4278">
              <a:extLst>
                <a:ext uri="{FF2B5EF4-FFF2-40B4-BE49-F238E27FC236}">
                  <a16:creationId xmlns:a16="http://schemas.microsoft.com/office/drawing/2014/main" id="{8E063205-B39C-C34E-8F36-0A7ABACA4C88}"/>
                </a:ext>
              </a:extLst>
            </p:cNvPr>
            <p:cNvSpPr/>
            <p:nvPr/>
          </p:nvSpPr>
          <p:spPr>
            <a:xfrm>
              <a:off x="18904021" y="9361182"/>
              <a:ext cx="38216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96000"/>
                  </a:moveTo>
                  <a:cubicBezTo>
                    <a:pt x="120000" y="48000"/>
                    <a:pt x="0" y="0"/>
                    <a:pt x="0" y="0"/>
                  </a:cubicBezTo>
                  <a:cubicBezTo>
                    <a:pt x="0" y="24000"/>
                    <a:pt x="120000" y="120000"/>
                    <a:pt x="120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" name="Shape 4279">
              <a:extLst>
                <a:ext uri="{FF2B5EF4-FFF2-40B4-BE49-F238E27FC236}">
                  <a16:creationId xmlns:a16="http://schemas.microsoft.com/office/drawing/2014/main" id="{FE9B2DCB-0BE6-5A40-8D2B-CA02DD2B4360}"/>
                </a:ext>
              </a:extLst>
            </p:cNvPr>
            <p:cNvSpPr/>
            <p:nvPr/>
          </p:nvSpPr>
          <p:spPr>
            <a:xfrm>
              <a:off x="19247970" y="10017406"/>
              <a:ext cx="149680" cy="1114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500" y="110000"/>
                  </a:moveTo>
                  <a:cubicBezTo>
                    <a:pt x="120000" y="120000"/>
                    <a:pt x="22500" y="0"/>
                    <a:pt x="15000" y="0"/>
                  </a:cubicBezTo>
                  <a:cubicBezTo>
                    <a:pt x="0" y="0"/>
                    <a:pt x="52500" y="90000"/>
                    <a:pt x="112500" y="11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8" name="Shape 4280">
              <a:extLst>
                <a:ext uri="{FF2B5EF4-FFF2-40B4-BE49-F238E27FC236}">
                  <a16:creationId xmlns:a16="http://schemas.microsoft.com/office/drawing/2014/main" id="{A9EB19D1-EB77-7644-B4C4-E1120B71615F}"/>
                </a:ext>
              </a:extLst>
            </p:cNvPr>
            <p:cNvSpPr/>
            <p:nvPr/>
          </p:nvSpPr>
          <p:spPr>
            <a:xfrm>
              <a:off x="19649243" y="10727782"/>
              <a:ext cx="105096" cy="13060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9999"/>
                  </a:moveTo>
                  <a:cubicBezTo>
                    <a:pt x="109090" y="102857"/>
                    <a:pt x="120000" y="94285"/>
                    <a:pt x="98181" y="85714"/>
                  </a:cubicBezTo>
                  <a:cubicBezTo>
                    <a:pt x="87272" y="68571"/>
                    <a:pt x="98181" y="68571"/>
                    <a:pt x="98181" y="59999"/>
                  </a:cubicBezTo>
                  <a:cubicBezTo>
                    <a:pt x="87272" y="42857"/>
                    <a:pt x="0" y="8571"/>
                    <a:pt x="0" y="0"/>
                  </a:cubicBezTo>
                  <a:cubicBezTo>
                    <a:pt x="0" y="8571"/>
                    <a:pt x="32727" y="25714"/>
                    <a:pt x="32727" y="34285"/>
                  </a:cubicBezTo>
                  <a:cubicBezTo>
                    <a:pt x="43636" y="51428"/>
                    <a:pt x="43636" y="59999"/>
                    <a:pt x="54545" y="68571"/>
                  </a:cubicBezTo>
                  <a:cubicBezTo>
                    <a:pt x="65454" y="77142"/>
                    <a:pt x="98181" y="85714"/>
                    <a:pt x="87272" y="94285"/>
                  </a:cubicBezTo>
                  <a:cubicBezTo>
                    <a:pt x="87272" y="111428"/>
                    <a:pt x="98181" y="111428"/>
                    <a:pt x="120000" y="11999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9" name="Shape 4281">
              <a:extLst>
                <a:ext uri="{FF2B5EF4-FFF2-40B4-BE49-F238E27FC236}">
                  <a16:creationId xmlns:a16="http://schemas.microsoft.com/office/drawing/2014/main" id="{1096D9E0-03FD-A347-AD57-96F48A2BE07E}"/>
                </a:ext>
              </a:extLst>
            </p:cNvPr>
            <p:cNvSpPr/>
            <p:nvPr/>
          </p:nvSpPr>
          <p:spPr>
            <a:xfrm>
              <a:off x="19677907" y="10848834"/>
              <a:ext cx="242035" cy="283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923" y="8000"/>
                  </a:moveTo>
                  <a:cubicBezTo>
                    <a:pt x="32307" y="8000"/>
                    <a:pt x="32307" y="36000"/>
                    <a:pt x="32307" y="44000"/>
                  </a:cubicBezTo>
                  <a:cubicBezTo>
                    <a:pt x="27692" y="52000"/>
                    <a:pt x="0" y="64000"/>
                    <a:pt x="23076" y="72000"/>
                  </a:cubicBezTo>
                  <a:cubicBezTo>
                    <a:pt x="36923" y="76000"/>
                    <a:pt x="50769" y="84000"/>
                    <a:pt x="41538" y="100000"/>
                  </a:cubicBezTo>
                  <a:cubicBezTo>
                    <a:pt x="27692" y="120000"/>
                    <a:pt x="50769" y="116000"/>
                    <a:pt x="64615" y="104000"/>
                  </a:cubicBezTo>
                  <a:cubicBezTo>
                    <a:pt x="69230" y="100000"/>
                    <a:pt x="73846" y="92000"/>
                    <a:pt x="78461" y="88000"/>
                  </a:cubicBezTo>
                  <a:cubicBezTo>
                    <a:pt x="87692" y="76000"/>
                    <a:pt x="83076" y="76000"/>
                    <a:pt x="83076" y="64000"/>
                  </a:cubicBezTo>
                  <a:cubicBezTo>
                    <a:pt x="87692" y="56000"/>
                    <a:pt x="96923" y="56000"/>
                    <a:pt x="101538" y="56000"/>
                  </a:cubicBezTo>
                  <a:cubicBezTo>
                    <a:pt x="106153" y="60000"/>
                    <a:pt x="115384" y="44000"/>
                    <a:pt x="120000" y="40000"/>
                  </a:cubicBezTo>
                  <a:cubicBezTo>
                    <a:pt x="120000" y="36000"/>
                    <a:pt x="120000" y="24000"/>
                    <a:pt x="115384" y="24000"/>
                  </a:cubicBezTo>
                  <a:cubicBezTo>
                    <a:pt x="106153" y="24000"/>
                    <a:pt x="96923" y="32000"/>
                    <a:pt x="92307" y="32000"/>
                  </a:cubicBezTo>
                  <a:cubicBezTo>
                    <a:pt x="83076" y="32000"/>
                    <a:pt x="69230" y="28000"/>
                    <a:pt x="64615" y="20000"/>
                  </a:cubicBezTo>
                  <a:cubicBezTo>
                    <a:pt x="60000" y="16000"/>
                    <a:pt x="60000" y="0"/>
                    <a:pt x="50769" y="0"/>
                  </a:cubicBezTo>
                  <a:cubicBezTo>
                    <a:pt x="50769" y="0"/>
                    <a:pt x="50769" y="12000"/>
                    <a:pt x="50769" y="12000"/>
                  </a:cubicBezTo>
                  <a:cubicBezTo>
                    <a:pt x="46153" y="12000"/>
                    <a:pt x="41538" y="4000"/>
                    <a:pt x="36923" y="8000"/>
                  </a:cubicBezTo>
                  <a:cubicBezTo>
                    <a:pt x="32307" y="8000"/>
                    <a:pt x="41538" y="4000"/>
                    <a:pt x="36923" y="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0" name="Shape 4282">
              <a:extLst>
                <a:ext uri="{FF2B5EF4-FFF2-40B4-BE49-F238E27FC236}">
                  <a16:creationId xmlns:a16="http://schemas.microsoft.com/office/drawing/2014/main" id="{3747863B-5464-3449-BF2B-3618140BBDB8}"/>
                </a:ext>
              </a:extLst>
            </p:cNvPr>
            <p:cNvSpPr/>
            <p:nvPr/>
          </p:nvSpPr>
          <p:spPr>
            <a:xfrm>
              <a:off x="19359437" y="11055893"/>
              <a:ext cx="366242" cy="35678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538" y="12631"/>
                  </a:moveTo>
                  <a:cubicBezTo>
                    <a:pt x="101538" y="12631"/>
                    <a:pt x="98461" y="0"/>
                    <a:pt x="92307" y="3157"/>
                  </a:cubicBezTo>
                  <a:cubicBezTo>
                    <a:pt x="83076" y="9473"/>
                    <a:pt x="86153" y="15789"/>
                    <a:pt x="80000" y="25263"/>
                  </a:cubicBezTo>
                  <a:cubicBezTo>
                    <a:pt x="76923" y="28421"/>
                    <a:pt x="73846" y="37894"/>
                    <a:pt x="67692" y="41052"/>
                  </a:cubicBezTo>
                  <a:cubicBezTo>
                    <a:pt x="61538" y="50526"/>
                    <a:pt x="55384" y="53684"/>
                    <a:pt x="46153" y="56842"/>
                  </a:cubicBezTo>
                  <a:cubicBezTo>
                    <a:pt x="40000" y="60000"/>
                    <a:pt x="36923" y="66315"/>
                    <a:pt x="27692" y="69473"/>
                  </a:cubicBezTo>
                  <a:cubicBezTo>
                    <a:pt x="21538" y="72631"/>
                    <a:pt x="21538" y="85263"/>
                    <a:pt x="12307" y="85263"/>
                  </a:cubicBezTo>
                  <a:cubicBezTo>
                    <a:pt x="0" y="88421"/>
                    <a:pt x="12307" y="97894"/>
                    <a:pt x="6153" y="104210"/>
                  </a:cubicBezTo>
                  <a:cubicBezTo>
                    <a:pt x="3076" y="104210"/>
                    <a:pt x="0" y="104210"/>
                    <a:pt x="3076" y="107368"/>
                  </a:cubicBezTo>
                  <a:cubicBezTo>
                    <a:pt x="3076" y="110526"/>
                    <a:pt x="3076" y="110526"/>
                    <a:pt x="9230" y="110526"/>
                  </a:cubicBezTo>
                  <a:cubicBezTo>
                    <a:pt x="15384" y="110526"/>
                    <a:pt x="24615" y="116842"/>
                    <a:pt x="30769" y="116842"/>
                  </a:cubicBezTo>
                  <a:cubicBezTo>
                    <a:pt x="43076" y="120000"/>
                    <a:pt x="49230" y="113684"/>
                    <a:pt x="58461" y="107368"/>
                  </a:cubicBezTo>
                  <a:cubicBezTo>
                    <a:pt x="64615" y="101052"/>
                    <a:pt x="67692" y="94736"/>
                    <a:pt x="67692" y="85263"/>
                  </a:cubicBezTo>
                  <a:cubicBezTo>
                    <a:pt x="70769" y="75789"/>
                    <a:pt x="73846" y="75789"/>
                    <a:pt x="83076" y="69473"/>
                  </a:cubicBezTo>
                  <a:cubicBezTo>
                    <a:pt x="86153" y="69473"/>
                    <a:pt x="86153" y="66315"/>
                    <a:pt x="89230" y="66315"/>
                  </a:cubicBezTo>
                  <a:cubicBezTo>
                    <a:pt x="92307" y="66315"/>
                    <a:pt x="95384" y="66315"/>
                    <a:pt x="101538" y="66315"/>
                  </a:cubicBezTo>
                  <a:cubicBezTo>
                    <a:pt x="104615" y="63157"/>
                    <a:pt x="101538" y="60000"/>
                    <a:pt x="98461" y="60000"/>
                  </a:cubicBezTo>
                  <a:cubicBezTo>
                    <a:pt x="95384" y="56842"/>
                    <a:pt x="95384" y="56842"/>
                    <a:pt x="98461" y="53684"/>
                  </a:cubicBezTo>
                  <a:cubicBezTo>
                    <a:pt x="104615" y="44210"/>
                    <a:pt x="110769" y="37894"/>
                    <a:pt x="116923" y="28421"/>
                  </a:cubicBezTo>
                  <a:cubicBezTo>
                    <a:pt x="116923" y="25263"/>
                    <a:pt x="116923" y="22105"/>
                    <a:pt x="116923" y="18947"/>
                  </a:cubicBezTo>
                  <a:cubicBezTo>
                    <a:pt x="116923" y="15789"/>
                    <a:pt x="116923" y="15789"/>
                    <a:pt x="116923" y="12631"/>
                  </a:cubicBezTo>
                  <a:cubicBezTo>
                    <a:pt x="120000" y="9473"/>
                    <a:pt x="113846" y="12631"/>
                    <a:pt x="113846" y="12631"/>
                  </a:cubicBezTo>
                  <a:cubicBezTo>
                    <a:pt x="113846" y="9473"/>
                    <a:pt x="113846" y="9473"/>
                    <a:pt x="113846" y="6315"/>
                  </a:cubicBezTo>
                  <a:cubicBezTo>
                    <a:pt x="110769" y="9473"/>
                    <a:pt x="107692" y="15789"/>
                    <a:pt x="101538" y="1263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1" name="Shape 4283">
              <a:extLst>
                <a:ext uri="{FF2B5EF4-FFF2-40B4-BE49-F238E27FC236}">
                  <a16:creationId xmlns:a16="http://schemas.microsoft.com/office/drawing/2014/main" id="{EF399D9F-F19D-8447-8828-9BD11D199486}"/>
                </a:ext>
              </a:extLst>
            </p:cNvPr>
            <p:cNvSpPr/>
            <p:nvPr/>
          </p:nvSpPr>
          <p:spPr>
            <a:xfrm>
              <a:off x="19416760" y="11412677"/>
              <a:ext cx="19108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60000"/>
                    <a:pt x="60000" y="60000"/>
                    <a:pt x="60000" y="0"/>
                  </a:cubicBezTo>
                  <a:cubicBezTo>
                    <a:pt x="0" y="60000"/>
                    <a:pt x="0" y="60000"/>
                    <a:pt x="0" y="120000"/>
                  </a:cubicBezTo>
                  <a:cubicBezTo>
                    <a:pt x="60000" y="120000"/>
                    <a:pt x="120000" y="120000"/>
                    <a:pt x="12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2" name="Shape 4284">
              <a:extLst>
                <a:ext uri="{FF2B5EF4-FFF2-40B4-BE49-F238E27FC236}">
                  <a16:creationId xmlns:a16="http://schemas.microsoft.com/office/drawing/2014/main" id="{AFD65DB7-8EC6-2C40-B197-E25581529214}"/>
                </a:ext>
              </a:extLst>
            </p:cNvPr>
            <p:cNvSpPr/>
            <p:nvPr/>
          </p:nvSpPr>
          <p:spPr>
            <a:xfrm>
              <a:off x="18343512" y="11065452"/>
              <a:ext cx="178346" cy="1688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3333"/>
                  </a:moveTo>
                  <a:cubicBezTo>
                    <a:pt x="0" y="20000"/>
                    <a:pt x="12631" y="40000"/>
                    <a:pt x="12631" y="46666"/>
                  </a:cubicBezTo>
                  <a:cubicBezTo>
                    <a:pt x="18947" y="53333"/>
                    <a:pt x="25263" y="60000"/>
                    <a:pt x="25263" y="66666"/>
                  </a:cubicBezTo>
                  <a:cubicBezTo>
                    <a:pt x="25263" y="73333"/>
                    <a:pt x="18947" y="73333"/>
                    <a:pt x="18947" y="80000"/>
                  </a:cubicBezTo>
                  <a:cubicBezTo>
                    <a:pt x="25263" y="100000"/>
                    <a:pt x="44210" y="113333"/>
                    <a:pt x="56842" y="120000"/>
                  </a:cubicBezTo>
                  <a:cubicBezTo>
                    <a:pt x="69473" y="120000"/>
                    <a:pt x="69473" y="106666"/>
                    <a:pt x="75789" y="100000"/>
                  </a:cubicBezTo>
                  <a:cubicBezTo>
                    <a:pt x="75789" y="100000"/>
                    <a:pt x="82105" y="113333"/>
                    <a:pt x="82105" y="113333"/>
                  </a:cubicBezTo>
                  <a:cubicBezTo>
                    <a:pt x="82105" y="106666"/>
                    <a:pt x="82105" y="93333"/>
                    <a:pt x="88421" y="93333"/>
                  </a:cubicBezTo>
                  <a:cubicBezTo>
                    <a:pt x="94736" y="86666"/>
                    <a:pt x="94736" y="100000"/>
                    <a:pt x="101052" y="100000"/>
                  </a:cubicBezTo>
                  <a:cubicBezTo>
                    <a:pt x="94736" y="100000"/>
                    <a:pt x="113684" y="53333"/>
                    <a:pt x="113684" y="46666"/>
                  </a:cubicBezTo>
                  <a:cubicBezTo>
                    <a:pt x="113684" y="40000"/>
                    <a:pt x="120000" y="0"/>
                    <a:pt x="101052" y="6666"/>
                  </a:cubicBezTo>
                  <a:cubicBezTo>
                    <a:pt x="82105" y="13333"/>
                    <a:pt x="63157" y="26666"/>
                    <a:pt x="44210" y="20000"/>
                  </a:cubicBezTo>
                  <a:cubicBezTo>
                    <a:pt x="37894" y="20000"/>
                    <a:pt x="6315" y="0"/>
                    <a:pt x="0" y="13333"/>
                  </a:cubicBezTo>
                  <a:cubicBezTo>
                    <a:pt x="0" y="20000"/>
                    <a:pt x="6315" y="0"/>
                    <a:pt x="0" y="13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3" name="Shape 4285">
              <a:extLst>
                <a:ext uri="{FF2B5EF4-FFF2-40B4-BE49-F238E27FC236}">
                  <a16:creationId xmlns:a16="http://schemas.microsoft.com/office/drawing/2014/main" id="{9FEC574C-4001-A94B-BF17-AB977FFD7E9A}"/>
                </a:ext>
              </a:extLst>
            </p:cNvPr>
            <p:cNvSpPr/>
            <p:nvPr/>
          </p:nvSpPr>
          <p:spPr>
            <a:xfrm>
              <a:off x="18483640" y="11017668"/>
              <a:ext cx="28661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96000"/>
                  </a:moveTo>
                  <a:cubicBezTo>
                    <a:pt x="120000" y="120000"/>
                    <a:pt x="0" y="24000"/>
                    <a:pt x="40000" y="0"/>
                  </a:cubicBezTo>
                  <a:cubicBezTo>
                    <a:pt x="80000" y="0"/>
                    <a:pt x="120000" y="24000"/>
                    <a:pt x="120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4" name="Shape 4286">
              <a:extLst>
                <a:ext uri="{FF2B5EF4-FFF2-40B4-BE49-F238E27FC236}">
                  <a16:creationId xmlns:a16="http://schemas.microsoft.com/office/drawing/2014/main" id="{7BE3C77D-7B56-654C-818B-607E68C6CA43}"/>
                </a:ext>
              </a:extLst>
            </p:cNvPr>
            <p:cNvSpPr/>
            <p:nvPr/>
          </p:nvSpPr>
          <p:spPr>
            <a:xfrm>
              <a:off x="18295742" y="11017668"/>
              <a:ext cx="19108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0" y="120000"/>
                    <a:pt x="0" y="0"/>
                    <a:pt x="60000" y="0"/>
                  </a:cubicBezTo>
                  <a:cubicBezTo>
                    <a:pt x="120000" y="0"/>
                    <a:pt x="120000" y="120000"/>
                    <a:pt x="6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5" name="Shape 4287">
              <a:extLst>
                <a:ext uri="{FF2B5EF4-FFF2-40B4-BE49-F238E27FC236}">
                  <a16:creationId xmlns:a16="http://schemas.microsoft.com/office/drawing/2014/main" id="{3F00298C-0415-904D-8230-B15012A5FC90}"/>
                </a:ext>
              </a:extLst>
            </p:cNvPr>
            <p:cNvSpPr/>
            <p:nvPr/>
          </p:nvSpPr>
          <p:spPr>
            <a:xfrm>
              <a:off x="15384909" y="8593468"/>
              <a:ext cx="101909" cy="1688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818" y="0"/>
                  </a:moveTo>
                  <a:cubicBezTo>
                    <a:pt x="21818" y="0"/>
                    <a:pt x="21818" y="0"/>
                    <a:pt x="10909" y="0"/>
                  </a:cubicBezTo>
                  <a:cubicBezTo>
                    <a:pt x="10909" y="0"/>
                    <a:pt x="10909" y="20000"/>
                    <a:pt x="10909" y="20000"/>
                  </a:cubicBezTo>
                  <a:cubicBezTo>
                    <a:pt x="10909" y="33333"/>
                    <a:pt x="0" y="40000"/>
                    <a:pt x="0" y="53333"/>
                  </a:cubicBezTo>
                  <a:cubicBezTo>
                    <a:pt x="0" y="73333"/>
                    <a:pt x="0" y="120000"/>
                    <a:pt x="43636" y="120000"/>
                  </a:cubicBezTo>
                  <a:cubicBezTo>
                    <a:pt x="65454" y="120000"/>
                    <a:pt x="98181" y="113333"/>
                    <a:pt x="98181" y="100000"/>
                  </a:cubicBezTo>
                  <a:cubicBezTo>
                    <a:pt x="120000" y="86666"/>
                    <a:pt x="98181" y="66666"/>
                    <a:pt x="98181" y="53333"/>
                  </a:cubicBezTo>
                  <a:cubicBezTo>
                    <a:pt x="76363" y="40000"/>
                    <a:pt x="54545" y="0"/>
                    <a:pt x="21818" y="0"/>
                  </a:cubicBezTo>
                  <a:cubicBezTo>
                    <a:pt x="10909" y="0"/>
                    <a:pt x="32727" y="0"/>
                    <a:pt x="21818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6" name="Shape 4288">
              <a:extLst>
                <a:ext uri="{FF2B5EF4-FFF2-40B4-BE49-F238E27FC236}">
                  <a16:creationId xmlns:a16="http://schemas.microsoft.com/office/drawing/2014/main" id="{9FDDDB85-2518-1B43-91E0-1C8BE4B78FF6}"/>
                </a:ext>
              </a:extLst>
            </p:cNvPr>
            <p:cNvSpPr/>
            <p:nvPr/>
          </p:nvSpPr>
          <p:spPr>
            <a:xfrm>
              <a:off x="13665165" y="9606472"/>
              <a:ext cx="337579" cy="6530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333" y="3428"/>
                  </a:moveTo>
                  <a:cubicBezTo>
                    <a:pt x="103333" y="3428"/>
                    <a:pt x="100000" y="0"/>
                    <a:pt x="96666" y="0"/>
                  </a:cubicBezTo>
                  <a:cubicBezTo>
                    <a:pt x="96666" y="1714"/>
                    <a:pt x="93333" y="3428"/>
                    <a:pt x="93333" y="5142"/>
                  </a:cubicBezTo>
                  <a:cubicBezTo>
                    <a:pt x="90000" y="8571"/>
                    <a:pt x="90000" y="10285"/>
                    <a:pt x="86666" y="13714"/>
                  </a:cubicBezTo>
                  <a:cubicBezTo>
                    <a:pt x="83333" y="15428"/>
                    <a:pt x="80000" y="13714"/>
                    <a:pt x="76666" y="13714"/>
                  </a:cubicBezTo>
                  <a:cubicBezTo>
                    <a:pt x="76666" y="13714"/>
                    <a:pt x="80000" y="15428"/>
                    <a:pt x="76666" y="17142"/>
                  </a:cubicBezTo>
                  <a:cubicBezTo>
                    <a:pt x="76666" y="18857"/>
                    <a:pt x="73333" y="18857"/>
                    <a:pt x="73333" y="20571"/>
                  </a:cubicBezTo>
                  <a:cubicBezTo>
                    <a:pt x="73333" y="20571"/>
                    <a:pt x="76666" y="22285"/>
                    <a:pt x="76666" y="22285"/>
                  </a:cubicBezTo>
                  <a:cubicBezTo>
                    <a:pt x="76666" y="24000"/>
                    <a:pt x="73333" y="22285"/>
                    <a:pt x="70000" y="24000"/>
                  </a:cubicBezTo>
                  <a:cubicBezTo>
                    <a:pt x="66666" y="24000"/>
                    <a:pt x="66666" y="25714"/>
                    <a:pt x="63333" y="27428"/>
                  </a:cubicBezTo>
                  <a:cubicBezTo>
                    <a:pt x="60000" y="29142"/>
                    <a:pt x="56666" y="29142"/>
                    <a:pt x="50000" y="30857"/>
                  </a:cubicBezTo>
                  <a:cubicBezTo>
                    <a:pt x="46666" y="30857"/>
                    <a:pt x="53333" y="32571"/>
                    <a:pt x="50000" y="32571"/>
                  </a:cubicBezTo>
                  <a:cubicBezTo>
                    <a:pt x="50000" y="34285"/>
                    <a:pt x="43333" y="30857"/>
                    <a:pt x="43333" y="32571"/>
                  </a:cubicBezTo>
                  <a:cubicBezTo>
                    <a:pt x="36666" y="34285"/>
                    <a:pt x="33333" y="34285"/>
                    <a:pt x="26666" y="36000"/>
                  </a:cubicBezTo>
                  <a:cubicBezTo>
                    <a:pt x="23333" y="36000"/>
                    <a:pt x="20000" y="34285"/>
                    <a:pt x="20000" y="36000"/>
                  </a:cubicBezTo>
                  <a:cubicBezTo>
                    <a:pt x="16666" y="39428"/>
                    <a:pt x="16666" y="42857"/>
                    <a:pt x="13333" y="46285"/>
                  </a:cubicBezTo>
                  <a:cubicBezTo>
                    <a:pt x="10000" y="54857"/>
                    <a:pt x="26666" y="66857"/>
                    <a:pt x="13333" y="75428"/>
                  </a:cubicBezTo>
                  <a:cubicBezTo>
                    <a:pt x="10000" y="78857"/>
                    <a:pt x="3333" y="82285"/>
                    <a:pt x="0" y="87428"/>
                  </a:cubicBezTo>
                  <a:cubicBezTo>
                    <a:pt x="0" y="89142"/>
                    <a:pt x="0" y="92571"/>
                    <a:pt x="0" y="94285"/>
                  </a:cubicBezTo>
                  <a:cubicBezTo>
                    <a:pt x="3333" y="96000"/>
                    <a:pt x="10000" y="97714"/>
                    <a:pt x="6666" y="101142"/>
                  </a:cubicBezTo>
                  <a:cubicBezTo>
                    <a:pt x="3333" y="106285"/>
                    <a:pt x="6666" y="113142"/>
                    <a:pt x="16666" y="116571"/>
                  </a:cubicBezTo>
                  <a:cubicBezTo>
                    <a:pt x="26666" y="120000"/>
                    <a:pt x="36666" y="120000"/>
                    <a:pt x="53333" y="116571"/>
                  </a:cubicBezTo>
                  <a:cubicBezTo>
                    <a:pt x="70000" y="113142"/>
                    <a:pt x="73333" y="94285"/>
                    <a:pt x="80000" y="85714"/>
                  </a:cubicBezTo>
                  <a:cubicBezTo>
                    <a:pt x="86666" y="73714"/>
                    <a:pt x="96666" y="63428"/>
                    <a:pt x="103333" y="51428"/>
                  </a:cubicBezTo>
                  <a:cubicBezTo>
                    <a:pt x="103333" y="48000"/>
                    <a:pt x="103333" y="42857"/>
                    <a:pt x="106666" y="39428"/>
                  </a:cubicBezTo>
                  <a:cubicBezTo>
                    <a:pt x="110000" y="37714"/>
                    <a:pt x="103333" y="24000"/>
                    <a:pt x="113333" y="32571"/>
                  </a:cubicBezTo>
                  <a:cubicBezTo>
                    <a:pt x="116666" y="34285"/>
                    <a:pt x="116666" y="30857"/>
                    <a:pt x="120000" y="29142"/>
                  </a:cubicBezTo>
                  <a:cubicBezTo>
                    <a:pt x="120000" y="25714"/>
                    <a:pt x="116666" y="22285"/>
                    <a:pt x="116666" y="18857"/>
                  </a:cubicBezTo>
                  <a:cubicBezTo>
                    <a:pt x="113333" y="15428"/>
                    <a:pt x="110000" y="6857"/>
                    <a:pt x="103333" y="3428"/>
                  </a:cubicBezTo>
                  <a:cubicBezTo>
                    <a:pt x="100000" y="1714"/>
                    <a:pt x="106666" y="3428"/>
                    <a:pt x="103333" y="342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7" name="Shape 4289">
              <a:extLst>
                <a:ext uri="{FF2B5EF4-FFF2-40B4-BE49-F238E27FC236}">
                  <a16:creationId xmlns:a16="http://schemas.microsoft.com/office/drawing/2014/main" id="{08C937E4-950B-4C4A-BCEA-46E417AF12E2}"/>
                </a:ext>
              </a:extLst>
            </p:cNvPr>
            <p:cNvSpPr/>
            <p:nvPr/>
          </p:nvSpPr>
          <p:spPr>
            <a:xfrm>
              <a:off x="14413571" y="5028839"/>
              <a:ext cx="101909" cy="764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81" y="105000"/>
                  </a:moveTo>
                  <a:cubicBezTo>
                    <a:pt x="120000" y="120000"/>
                    <a:pt x="98181" y="75000"/>
                    <a:pt x="87272" y="60000"/>
                  </a:cubicBezTo>
                  <a:cubicBezTo>
                    <a:pt x="76363" y="45000"/>
                    <a:pt x="43636" y="15000"/>
                    <a:pt x="32727" y="0"/>
                  </a:cubicBezTo>
                  <a:cubicBezTo>
                    <a:pt x="21818" y="0"/>
                    <a:pt x="10909" y="15000"/>
                    <a:pt x="10909" y="30000"/>
                  </a:cubicBezTo>
                  <a:cubicBezTo>
                    <a:pt x="0" y="45000"/>
                    <a:pt x="21818" y="60000"/>
                    <a:pt x="32727" y="75000"/>
                  </a:cubicBezTo>
                  <a:cubicBezTo>
                    <a:pt x="54545" y="90000"/>
                    <a:pt x="76363" y="105000"/>
                    <a:pt x="98181" y="105000"/>
                  </a:cubicBezTo>
                  <a:cubicBezTo>
                    <a:pt x="109090" y="105000"/>
                    <a:pt x="76363" y="105000"/>
                    <a:pt x="98181" y="10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8" name="Shape 4290">
              <a:extLst>
                <a:ext uri="{FF2B5EF4-FFF2-40B4-BE49-F238E27FC236}">
                  <a16:creationId xmlns:a16="http://schemas.microsoft.com/office/drawing/2014/main" id="{E18C1F20-1208-E445-AD04-1CE58930DCF7}"/>
                </a:ext>
              </a:extLst>
            </p:cNvPr>
            <p:cNvSpPr/>
            <p:nvPr/>
          </p:nvSpPr>
          <p:spPr>
            <a:xfrm>
              <a:off x="13926309" y="5086180"/>
              <a:ext cx="101909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090" y="72000"/>
                  </a:moveTo>
                  <a:cubicBezTo>
                    <a:pt x="109090" y="96000"/>
                    <a:pt x="76363" y="108000"/>
                    <a:pt x="65454" y="120000"/>
                  </a:cubicBezTo>
                  <a:cubicBezTo>
                    <a:pt x="43636" y="120000"/>
                    <a:pt x="0" y="108000"/>
                    <a:pt x="0" y="72000"/>
                  </a:cubicBezTo>
                  <a:cubicBezTo>
                    <a:pt x="10909" y="0"/>
                    <a:pt x="120000" y="72000"/>
                    <a:pt x="109090" y="72000"/>
                  </a:cubicBezTo>
                  <a:cubicBezTo>
                    <a:pt x="109090" y="84000"/>
                    <a:pt x="120000" y="60000"/>
                    <a:pt x="10909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9" name="Shape 4291">
              <a:extLst>
                <a:ext uri="{FF2B5EF4-FFF2-40B4-BE49-F238E27FC236}">
                  <a16:creationId xmlns:a16="http://schemas.microsoft.com/office/drawing/2014/main" id="{46621882-3A79-A549-90D9-040318220E43}"/>
                </a:ext>
              </a:extLst>
            </p:cNvPr>
            <p:cNvSpPr/>
            <p:nvPr/>
          </p:nvSpPr>
          <p:spPr>
            <a:xfrm>
              <a:off x="14945418" y="4767625"/>
              <a:ext cx="82802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2000"/>
                  </a:moveTo>
                  <a:cubicBezTo>
                    <a:pt x="93333" y="96000"/>
                    <a:pt x="80000" y="96000"/>
                    <a:pt x="53333" y="120000"/>
                  </a:cubicBezTo>
                  <a:cubicBezTo>
                    <a:pt x="26666" y="120000"/>
                    <a:pt x="0" y="72000"/>
                    <a:pt x="13333" y="24000"/>
                  </a:cubicBezTo>
                  <a:cubicBezTo>
                    <a:pt x="13333" y="0"/>
                    <a:pt x="66666" y="0"/>
                    <a:pt x="80000" y="24000"/>
                  </a:cubicBezTo>
                  <a:cubicBezTo>
                    <a:pt x="93333" y="24000"/>
                    <a:pt x="106666" y="72000"/>
                    <a:pt x="1200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0" name="Shape 4292">
              <a:extLst>
                <a:ext uri="{FF2B5EF4-FFF2-40B4-BE49-F238E27FC236}">
                  <a16:creationId xmlns:a16="http://schemas.microsoft.com/office/drawing/2014/main" id="{4C44E427-FFF1-C543-B7CD-E33E0576EA5B}"/>
                </a:ext>
              </a:extLst>
            </p:cNvPr>
            <p:cNvSpPr/>
            <p:nvPr/>
          </p:nvSpPr>
          <p:spPr>
            <a:xfrm>
              <a:off x="16811662" y="4675244"/>
              <a:ext cx="92356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120000"/>
                  </a:moveTo>
                  <a:cubicBezTo>
                    <a:pt x="48000" y="120000"/>
                    <a:pt x="24000" y="96000"/>
                    <a:pt x="12000" y="96000"/>
                  </a:cubicBezTo>
                  <a:cubicBezTo>
                    <a:pt x="0" y="72000"/>
                    <a:pt x="36000" y="24000"/>
                    <a:pt x="48000" y="24000"/>
                  </a:cubicBezTo>
                  <a:cubicBezTo>
                    <a:pt x="60000" y="0"/>
                    <a:pt x="96000" y="0"/>
                    <a:pt x="108000" y="24000"/>
                  </a:cubicBezTo>
                  <a:cubicBezTo>
                    <a:pt x="120000" y="48000"/>
                    <a:pt x="84000" y="120000"/>
                    <a:pt x="72000" y="120000"/>
                  </a:cubicBezTo>
                  <a:cubicBezTo>
                    <a:pt x="48000" y="120000"/>
                    <a:pt x="72000" y="120000"/>
                    <a:pt x="72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1" name="Shape 4293">
              <a:extLst>
                <a:ext uri="{FF2B5EF4-FFF2-40B4-BE49-F238E27FC236}">
                  <a16:creationId xmlns:a16="http://schemas.microsoft.com/office/drawing/2014/main" id="{CC9C0A42-D845-8D4B-A09D-6F014AE65F43}"/>
                </a:ext>
              </a:extLst>
            </p:cNvPr>
            <p:cNvSpPr/>
            <p:nvPr/>
          </p:nvSpPr>
          <p:spPr>
            <a:xfrm>
              <a:off x="15868987" y="3999910"/>
              <a:ext cx="57322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120000" y="120000"/>
                    <a:pt x="0" y="120000"/>
                    <a:pt x="0" y="60000"/>
                  </a:cubicBezTo>
                  <a:cubicBezTo>
                    <a:pt x="0" y="0"/>
                    <a:pt x="120000" y="0"/>
                    <a:pt x="12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2" name="Shape 4294">
              <a:extLst>
                <a:ext uri="{FF2B5EF4-FFF2-40B4-BE49-F238E27FC236}">
                  <a16:creationId xmlns:a16="http://schemas.microsoft.com/office/drawing/2014/main" id="{FDC7EBFF-BC64-C048-8FA0-A7FB089D6060}"/>
                </a:ext>
              </a:extLst>
            </p:cNvPr>
            <p:cNvSpPr/>
            <p:nvPr/>
          </p:nvSpPr>
          <p:spPr>
            <a:xfrm>
              <a:off x="15346695" y="4805855"/>
              <a:ext cx="54138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120000"/>
                  </a:moveTo>
                  <a:cubicBezTo>
                    <a:pt x="80000" y="120000"/>
                    <a:pt x="0" y="90000"/>
                    <a:pt x="40000" y="30000"/>
                  </a:cubicBezTo>
                  <a:cubicBezTo>
                    <a:pt x="100000" y="0"/>
                    <a:pt x="120000" y="120000"/>
                    <a:pt x="10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3" name="Shape 4295">
              <a:extLst>
                <a:ext uri="{FF2B5EF4-FFF2-40B4-BE49-F238E27FC236}">
                  <a16:creationId xmlns:a16="http://schemas.microsoft.com/office/drawing/2014/main" id="{C789ECCA-E952-F744-9A22-D7E88BAEDA09}"/>
                </a:ext>
              </a:extLst>
            </p:cNvPr>
            <p:cNvSpPr/>
            <p:nvPr/>
          </p:nvSpPr>
          <p:spPr>
            <a:xfrm>
              <a:off x="12098282" y="6892385"/>
              <a:ext cx="54138" cy="1019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10909"/>
                  </a:moveTo>
                  <a:cubicBezTo>
                    <a:pt x="100000" y="32727"/>
                    <a:pt x="120000" y="54545"/>
                    <a:pt x="100000" y="76363"/>
                  </a:cubicBezTo>
                  <a:cubicBezTo>
                    <a:pt x="80000" y="87272"/>
                    <a:pt x="100000" y="120000"/>
                    <a:pt x="60000" y="109090"/>
                  </a:cubicBezTo>
                  <a:cubicBezTo>
                    <a:pt x="20000" y="87272"/>
                    <a:pt x="0" y="65454"/>
                    <a:pt x="20000" y="43636"/>
                  </a:cubicBezTo>
                  <a:cubicBezTo>
                    <a:pt x="20000" y="32727"/>
                    <a:pt x="100000" y="0"/>
                    <a:pt x="100000" y="10909"/>
                  </a:cubicBezTo>
                  <a:cubicBezTo>
                    <a:pt x="100000" y="21818"/>
                    <a:pt x="100000" y="0"/>
                    <a:pt x="100000" y="1090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4" name="Shape 4296">
              <a:extLst>
                <a:ext uri="{FF2B5EF4-FFF2-40B4-BE49-F238E27FC236}">
                  <a16:creationId xmlns:a16="http://schemas.microsoft.com/office/drawing/2014/main" id="{D781ACEB-C7EA-344E-BB20-467E3668B138}"/>
                </a:ext>
              </a:extLst>
            </p:cNvPr>
            <p:cNvSpPr/>
            <p:nvPr/>
          </p:nvSpPr>
          <p:spPr>
            <a:xfrm>
              <a:off x="12079172" y="6984767"/>
              <a:ext cx="82802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333" y="24000"/>
                  </a:moveTo>
                  <a:cubicBezTo>
                    <a:pt x="80000" y="24000"/>
                    <a:pt x="93333" y="0"/>
                    <a:pt x="66666" y="16000"/>
                  </a:cubicBezTo>
                  <a:cubicBezTo>
                    <a:pt x="26666" y="32000"/>
                    <a:pt x="40000" y="32000"/>
                    <a:pt x="0" y="16000"/>
                  </a:cubicBezTo>
                  <a:cubicBezTo>
                    <a:pt x="0" y="16000"/>
                    <a:pt x="13333" y="64000"/>
                    <a:pt x="13333" y="64000"/>
                  </a:cubicBezTo>
                  <a:cubicBezTo>
                    <a:pt x="26666" y="80000"/>
                    <a:pt x="26666" y="88000"/>
                    <a:pt x="26666" y="104000"/>
                  </a:cubicBezTo>
                  <a:cubicBezTo>
                    <a:pt x="26666" y="112000"/>
                    <a:pt x="26666" y="120000"/>
                    <a:pt x="53333" y="112000"/>
                  </a:cubicBezTo>
                  <a:cubicBezTo>
                    <a:pt x="80000" y="104000"/>
                    <a:pt x="106666" y="104000"/>
                    <a:pt x="106666" y="80000"/>
                  </a:cubicBezTo>
                  <a:cubicBezTo>
                    <a:pt x="106666" y="72000"/>
                    <a:pt x="120000" y="24000"/>
                    <a:pt x="93333" y="24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5" name="Shape 4297">
              <a:extLst>
                <a:ext uri="{FF2B5EF4-FFF2-40B4-BE49-F238E27FC236}">
                  <a16:creationId xmlns:a16="http://schemas.microsoft.com/office/drawing/2014/main" id="{52C4947E-5898-684B-B676-38E7B1133482}"/>
                </a:ext>
              </a:extLst>
            </p:cNvPr>
            <p:cNvSpPr/>
            <p:nvPr/>
          </p:nvSpPr>
          <p:spPr>
            <a:xfrm>
              <a:off x="12273443" y="7153600"/>
              <a:ext cx="149680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7500" y="12000"/>
                  </a:moveTo>
                  <a:cubicBezTo>
                    <a:pt x="30000" y="12000"/>
                    <a:pt x="7500" y="12000"/>
                    <a:pt x="0" y="24000"/>
                  </a:cubicBezTo>
                  <a:cubicBezTo>
                    <a:pt x="0" y="36000"/>
                    <a:pt x="15000" y="48000"/>
                    <a:pt x="22500" y="60000"/>
                  </a:cubicBezTo>
                  <a:cubicBezTo>
                    <a:pt x="37500" y="60000"/>
                    <a:pt x="52500" y="72000"/>
                    <a:pt x="60000" y="84000"/>
                  </a:cubicBezTo>
                  <a:cubicBezTo>
                    <a:pt x="75000" y="96000"/>
                    <a:pt x="90000" y="120000"/>
                    <a:pt x="105000" y="96000"/>
                  </a:cubicBezTo>
                  <a:cubicBezTo>
                    <a:pt x="120000" y="84000"/>
                    <a:pt x="90000" y="72000"/>
                    <a:pt x="97500" y="48000"/>
                  </a:cubicBezTo>
                  <a:cubicBezTo>
                    <a:pt x="97500" y="48000"/>
                    <a:pt x="120000" y="24000"/>
                    <a:pt x="112500" y="12000"/>
                  </a:cubicBezTo>
                  <a:cubicBezTo>
                    <a:pt x="112500" y="0"/>
                    <a:pt x="82500" y="12000"/>
                    <a:pt x="82500" y="12000"/>
                  </a:cubicBezTo>
                  <a:cubicBezTo>
                    <a:pt x="67500" y="24000"/>
                    <a:pt x="52500" y="12000"/>
                    <a:pt x="37500" y="1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6" name="Shape 4298">
              <a:extLst>
                <a:ext uri="{FF2B5EF4-FFF2-40B4-BE49-F238E27FC236}">
                  <a16:creationId xmlns:a16="http://schemas.microsoft.com/office/drawing/2014/main" id="{584EB476-68AB-124D-9B58-29778408F7B3}"/>
                </a:ext>
              </a:extLst>
            </p:cNvPr>
            <p:cNvSpPr/>
            <p:nvPr/>
          </p:nvSpPr>
          <p:spPr>
            <a:xfrm>
              <a:off x="13161976" y="7284207"/>
              <a:ext cx="121017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769" y="17142"/>
                  </a:moveTo>
                  <a:cubicBezTo>
                    <a:pt x="110769" y="17142"/>
                    <a:pt x="92307" y="34285"/>
                    <a:pt x="92307" y="34285"/>
                  </a:cubicBezTo>
                  <a:cubicBezTo>
                    <a:pt x="83076" y="51428"/>
                    <a:pt x="92307" y="85714"/>
                    <a:pt x="92307" y="85714"/>
                  </a:cubicBezTo>
                  <a:cubicBezTo>
                    <a:pt x="83076" y="85714"/>
                    <a:pt x="64615" y="85714"/>
                    <a:pt x="55384" y="102857"/>
                  </a:cubicBezTo>
                  <a:cubicBezTo>
                    <a:pt x="36923" y="119999"/>
                    <a:pt x="27692" y="119999"/>
                    <a:pt x="18461" y="102857"/>
                  </a:cubicBezTo>
                  <a:cubicBezTo>
                    <a:pt x="0" y="68571"/>
                    <a:pt x="36923" y="51428"/>
                    <a:pt x="46153" y="51428"/>
                  </a:cubicBezTo>
                  <a:cubicBezTo>
                    <a:pt x="64615" y="51428"/>
                    <a:pt x="92307" y="34285"/>
                    <a:pt x="110769" y="17142"/>
                  </a:cubicBezTo>
                  <a:cubicBezTo>
                    <a:pt x="120000" y="0"/>
                    <a:pt x="101538" y="34285"/>
                    <a:pt x="110769" y="1714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7" name="Shape 4299">
              <a:extLst>
                <a:ext uri="{FF2B5EF4-FFF2-40B4-BE49-F238E27FC236}">
                  <a16:creationId xmlns:a16="http://schemas.microsoft.com/office/drawing/2014/main" id="{225DE640-D271-484A-AB99-04B45273F063}"/>
                </a:ext>
              </a:extLst>
            </p:cNvPr>
            <p:cNvSpPr/>
            <p:nvPr/>
          </p:nvSpPr>
          <p:spPr>
            <a:xfrm>
              <a:off x="12760704" y="7293764"/>
              <a:ext cx="140127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000" y="120000"/>
                  </a:moveTo>
                  <a:cubicBezTo>
                    <a:pt x="56000" y="120000"/>
                    <a:pt x="0" y="60000"/>
                    <a:pt x="8000" y="30000"/>
                  </a:cubicBezTo>
                  <a:cubicBezTo>
                    <a:pt x="8000" y="0"/>
                    <a:pt x="56000" y="30000"/>
                    <a:pt x="56000" y="30000"/>
                  </a:cubicBezTo>
                  <a:cubicBezTo>
                    <a:pt x="80000" y="60000"/>
                    <a:pt x="96000" y="60000"/>
                    <a:pt x="120000" y="60000"/>
                  </a:cubicBezTo>
                  <a:cubicBezTo>
                    <a:pt x="120000" y="60000"/>
                    <a:pt x="104000" y="90000"/>
                    <a:pt x="104000" y="90000"/>
                  </a:cubicBezTo>
                  <a:cubicBezTo>
                    <a:pt x="96000" y="120000"/>
                    <a:pt x="80000" y="120000"/>
                    <a:pt x="64000" y="120000"/>
                  </a:cubicBezTo>
                  <a:cubicBezTo>
                    <a:pt x="48000" y="120000"/>
                    <a:pt x="72000" y="120000"/>
                    <a:pt x="64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8" name="Shape 4300">
              <a:extLst>
                <a:ext uri="{FF2B5EF4-FFF2-40B4-BE49-F238E27FC236}">
                  <a16:creationId xmlns:a16="http://schemas.microsoft.com/office/drawing/2014/main" id="{8C1D8DE9-4C51-DA4B-B27A-D242FB76B7F8}"/>
                </a:ext>
              </a:extLst>
            </p:cNvPr>
            <p:cNvSpPr/>
            <p:nvPr/>
          </p:nvSpPr>
          <p:spPr>
            <a:xfrm>
              <a:off x="12693825" y="5917608"/>
              <a:ext cx="66878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42" y="68571"/>
                  </a:moveTo>
                  <a:cubicBezTo>
                    <a:pt x="17142" y="51428"/>
                    <a:pt x="0" y="17142"/>
                    <a:pt x="17142" y="17142"/>
                  </a:cubicBezTo>
                  <a:cubicBezTo>
                    <a:pt x="34285" y="17142"/>
                    <a:pt x="119999" y="0"/>
                    <a:pt x="119999" y="17142"/>
                  </a:cubicBezTo>
                  <a:cubicBezTo>
                    <a:pt x="119999" y="34285"/>
                    <a:pt x="34285" y="102857"/>
                    <a:pt x="17142" y="68571"/>
                  </a:cubicBezTo>
                  <a:cubicBezTo>
                    <a:pt x="17142" y="17142"/>
                    <a:pt x="34285" y="119999"/>
                    <a:pt x="17142" y="6857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9" name="Shape 4301">
              <a:extLst>
                <a:ext uri="{FF2B5EF4-FFF2-40B4-BE49-F238E27FC236}">
                  <a16:creationId xmlns:a16="http://schemas.microsoft.com/office/drawing/2014/main" id="{1E772647-8041-5F41-BD4B-F5C811330442}"/>
                </a:ext>
              </a:extLst>
            </p:cNvPr>
            <p:cNvSpPr/>
            <p:nvPr/>
          </p:nvSpPr>
          <p:spPr>
            <a:xfrm>
              <a:off x="12703379" y="5892125"/>
              <a:ext cx="47769" cy="25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80000"/>
                  </a:moveTo>
                  <a:cubicBezTo>
                    <a:pt x="48000" y="80000"/>
                    <a:pt x="0" y="40000"/>
                    <a:pt x="0" y="40000"/>
                  </a:cubicBezTo>
                  <a:cubicBezTo>
                    <a:pt x="0" y="40000"/>
                    <a:pt x="96000" y="0"/>
                    <a:pt x="96000" y="40000"/>
                  </a:cubicBezTo>
                  <a:cubicBezTo>
                    <a:pt x="120000" y="80000"/>
                    <a:pt x="96000" y="120000"/>
                    <a:pt x="72000" y="80000"/>
                  </a:cubicBezTo>
                  <a:cubicBezTo>
                    <a:pt x="24000" y="80000"/>
                    <a:pt x="120000" y="120000"/>
                    <a:pt x="72000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0" name="Shape 4302">
              <a:extLst>
                <a:ext uri="{FF2B5EF4-FFF2-40B4-BE49-F238E27FC236}">
                  <a16:creationId xmlns:a16="http://schemas.microsoft.com/office/drawing/2014/main" id="{E5EB7310-3215-0942-B442-22BEEE25E0A8}"/>
                </a:ext>
              </a:extLst>
            </p:cNvPr>
            <p:cNvSpPr/>
            <p:nvPr/>
          </p:nvSpPr>
          <p:spPr>
            <a:xfrm>
              <a:off x="12509110" y="5955833"/>
              <a:ext cx="54138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4000"/>
                  </a:moveTo>
                  <a:cubicBezTo>
                    <a:pt x="120000" y="0"/>
                    <a:pt x="0" y="120000"/>
                    <a:pt x="60000" y="108000"/>
                  </a:cubicBezTo>
                  <a:cubicBezTo>
                    <a:pt x="80000" y="108000"/>
                    <a:pt x="120000" y="36000"/>
                    <a:pt x="120000" y="24000"/>
                  </a:cubicBezTo>
                  <a:cubicBezTo>
                    <a:pt x="120000" y="12000"/>
                    <a:pt x="120000" y="36000"/>
                    <a:pt x="120000" y="24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1" name="Shape 4303">
              <a:extLst>
                <a:ext uri="{FF2B5EF4-FFF2-40B4-BE49-F238E27FC236}">
                  <a16:creationId xmlns:a16="http://schemas.microsoft.com/office/drawing/2014/main" id="{7C4B264D-039E-9E47-A754-A0109592BD8E}"/>
                </a:ext>
              </a:extLst>
            </p:cNvPr>
            <p:cNvSpPr/>
            <p:nvPr/>
          </p:nvSpPr>
          <p:spPr>
            <a:xfrm>
              <a:off x="12591917" y="5796557"/>
              <a:ext cx="38216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90000"/>
                  </a:moveTo>
                  <a:cubicBezTo>
                    <a:pt x="60000" y="90000"/>
                    <a:pt x="0" y="60000"/>
                    <a:pt x="30000" y="30000"/>
                  </a:cubicBezTo>
                  <a:cubicBezTo>
                    <a:pt x="60000" y="30000"/>
                    <a:pt x="90000" y="0"/>
                    <a:pt x="90000" y="0"/>
                  </a:cubicBezTo>
                  <a:cubicBezTo>
                    <a:pt x="120000" y="0"/>
                    <a:pt x="120000" y="60000"/>
                    <a:pt x="90000" y="90000"/>
                  </a:cubicBezTo>
                  <a:cubicBezTo>
                    <a:pt x="60000" y="120000"/>
                    <a:pt x="120000" y="60000"/>
                    <a:pt x="90000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2" name="Shape 4304">
              <a:extLst>
                <a:ext uri="{FF2B5EF4-FFF2-40B4-BE49-F238E27FC236}">
                  <a16:creationId xmlns:a16="http://schemas.microsoft.com/office/drawing/2014/main" id="{9F45323A-3851-6841-86D3-5E0571846C29}"/>
                </a:ext>
              </a:extLst>
            </p:cNvPr>
            <p:cNvSpPr/>
            <p:nvPr/>
          </p:nvSpPr>
          <p:spPr>
            <a:xfrm>
              <a:off x="12219302" y="6086441"/>
              <a:ext cx="54138" cy="860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6666"/>
                  </a:moveTo>
                  <a:cubicBezTo>
                    <a:pt x="120000" y="13333"/>
                    <a:pt x="120000" y="53333"/>
                    <a:pt x="120000" y="53333"/>
                  </a:cubicBezTo>
                  <a:cubicBezTo>
                    <a:pt x="120000" y="80000"/>
                    <a:pt x="120000" y="106666"/>
                    <a:pt x="100000" y="120000"/>
                  </a:cubicBezTo>
                  <a:cubicBezTo>
                    <a:pt x="100000" y="120000"/>
                    <a:pt x="0" y="66666"/>
                    <a:pt x="0" y="40000"/>
                  </a:cubicBezTo>
                  <a:cubicBezTo>
                    <a:pt x="0" y="40000"/>
                    <a:pt x="40000" y="26666"/>
                    <a:pt x="60000" y="40000"/>
                  </a:cubicBezTo>
                  <a:cubicBezTo>
                    <a:pt x="80000" y="53333"/>
                    <a:pt x="100000" y="53333"/>
                    <a:pt x="120000" y="26666"/>
                  </a:cubicBezTo>
                  <a:cubicBezTo>
                    <a:pt x="120000" y="0"/>
                    <a:pt x="120000" y="40000"/>
                    <a:pt x="120000" y="2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3" name="Shape 4305">
              <a:extLst>
                <a:ext uri="{FF2B5EF4-FFF2-40B4-BE49-F238E27FC236}">
                  <a16:creationId xmlns:a16="http://schemas.microsoft.com/office/drawing/2014/main" id="{DF2DFCA5-2932-F448-A813-895DCA087100}"/>
                </a:ext>
              </a:extLst>
            </p:cNvPr>
            <p:cNvSpPr/>
            <p:nvPr/>
          </p:nvSpPr>
          <p:spPr>
            <a:xfrm>
              <a:off x="12152425" y="6105555"/>
              <a:ext cx="76431" cy="764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105000"/>
                  </a:moveTo>
                  <a:cubicBezTo>
                    <a:pt x="75000" y="120000"/>
                    <a:pt x="0" y="75000"/>
                    <a:pt x="15000" y="60000"/>
                  </a:cubicBezTo>
                  <a:cubicBezTo>
                    <a:pt x="45000" y="0"/>
                    <a:pt x="120000" y="75000"/>
                    <a:pt x="90000" y="105000"/>
                  </a:cubicBezTo>
                  <a:cubicBezTo>
                    <a:pt x="75000" y="120000"/>
                    <a:pt x="105000" y="90000"/>
                    <a:pt x="90000" y="10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4" name="Shape 4306">
              <a:extLst>
                <a:ext uri="{FF2B5EF4-FFF2-40B4-BE49-F238E27FC236}">
                  <a16:creationId xmlns:a16="http://schemas.microsoft.com/office/drawing/2014/main" id="{7ED6CDBC-C136-AA42-9713-7C1929F73BF9}"/>
                </a:ext>
              </a:extLst>
            </p:cNvPr>
            <p:cNvSpPr/>
            <p:nvPr/>
          </p:nvSpPr>
          <p:spPr>
            <a:xfrm>
              <a:off x="11818028" y="7070775"/>
              <a:ext cx="44586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60000"/>
                  </a:moveTo>
                  <a:cubicBezTo>
                    <a:pt x="120000" y="30000"/>
                    <a:pt x="96000" y="120000"/>
                    <a:pt x="72000" y="90000"/>
                  </a:cubicBezTo>
                  <a:cubicBezTo>
                    <a:pt x="72000" y="90000"/>
                    <a:pt x="0" y="60000"/>
                    <a:pt x="0" y="60000"/>
                  </a:cubicBezTo>
                  <a:cubicBezTo>
                    <a:pt x="0" y="60000"/>
                    <a:pt x="72000" y="0"/>
                    <a:pt x="96000" y="0"/>
                  </a:cubicBezTo>
                  <a:cubicBezTo>
                    <a:pt x="96000" y="0"/>
                    <a:pt x="72000" y="60000"/>
                    <a:pt x="96000" y="60000"/>
                  </a:cubicBezTo>
                  <a:cubicBezTo>
                    <a:pt x="120000" y="30000"/>
                    <a:pt x="72000" y="60000"/>
                    <a:pt x="96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5" name="Shape 4307">
              <a:extLst>
                <a:ext uri="{FF2B5EF4-FFF2-40B4-BE49-F238E27FC236}">
                  <a16:creationId xmlns:a16="http://schemas.microsoft.com/office/drawing/2014/main" id="{15DA33FE-DBB2-6442-895F-5721C966B632}"/>
                </a:ext>
              </a:extLst>
            </p:cNvPr>
            <p:cNvSpPr/>
            <p:nvPr/>
          </p:nvSpPr>
          <p:spPr>
            <a:xfrm>
              <a:off x="11359425" y="5927164"/>
              <a:ext cx="57322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20000"/>
                  </a:moveTo>
                  <a:cubicBezTo>
                    <a:pt x="120000" y="40000"/>
                    <a:pt x="80000" y="60000"/>
                    <a:pt x="80000" y="100000"/>
                  </a:cubicBezTo>
                  <a:cubicBezTo>
                    <a:pt x="60000" y="120000"/>
                    <a:pt x="40000" y="120000"/>
                    <a:pt x="20000" y="100000"/>
                  </a:cubicBezTo>
                  <a:cubicBezTo>
                    <a:pt x="0" y="80000"/>
                    <a:pt x="100000" y="0"/>
                    <a:pt x="100000" y="20000"/>
                  </a:cubicBezTo>
                  <a:cubicBezTo>
                    <a:pt x="120000" y="40000"/>
                    <a:pt x="100000" y="0"/>
                    <a:pt x="100000" y="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6" name="Shape 4308">
              <a:extLst>
                <a:ext uri="{FF2B5EF4-FFF2-40B4-BE49-F238E27FC236}">
                  <a16:creationId xmlns:a16="http://schemas.microsoft.com/office/drawing/2014/main" id="{F2A65A93-DB1F-DA4B-9FC2-56D9D6A8543B}"/>
                </a:ext>
              </a:extLst>
            </p:cNvPr>
            <p:cNvSpPr/>
            <p:nvPr/>
          </p:nvSpPr>
          <p:spPr>
            <a:xfrm>
              <a:off x="11388092" y="5994060"/>
              <a:ext cx="28661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0000"/>
                  </a:moveTo>
                  <a:cubicBezTo>
                    <a:pt x="80000" y="40000"/>
                    <a:pt x="0" y="40000"/>
                    <a:pt x="0" y="80000"/>
                  </a:cubicBezTo>
                  <a:cubicBezTo>
                    <a:pt x="0" y="120000"/>
                    <a:pt x="80000" y="120000"/>
                    <a:pt x="80000" y="120000"/>
                  </a:cubicBezTo>
                  <a:cubicBezTo>
                    <a:pt x="120000" y="120000"/>
                    <a:pt x="120000" y="0"/>
                    <a:pt x="120000" y="40000"/>
                  </a:cubicBezTo>
                  <a:cubicBezTo>
                    <a:pt x="80000" y="40000"/>
                    <a:pt x="120000" y="40000"/>
                    <a:pt x="120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7" name="Shape 4309">
              <a:extLst>
                <a:ext uri="{FF2B5EF4-FFF2-40B4-BE49-F238E27FC236}">
                  <a16:creationId xmlns:a16="http://schemas.microsoft.com/office/drawing/2014/main" id="{76DB428E-7CBE-524B-A714-77E3F80E5B6D}"/>
                </a:ext>
              </a:extLst>
            </p:cNvPr>
            <p:cNvSpPr/>
            <p:nvPr/>
          </p:nvSpPr>
          <p:spPr>
            <a:xfrm>
              <a:off x="11416753" y="6022732"/>
              <a:ext cx="15923" cy="9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8" name="Shape 4310">
              <a:extLst>
                <a:ext uri="{FF2B5EF4-FFF2-40B4-BE49-F238E27FC236}">
                  <a16:creationId xmlns:a16="http://schemas.microsoft.com/office/drawing/2014/main" id="{ED0F2E88-DC48-DB45-B772-CDB096D25EFD}"/>
                </a:ext>
              </a:extLst>
            </p:cNvPr>
            <p:cNvSpPr/>
            <p:nvPr/>
          </p:nvSpPr>
          <p:spPr>
            <a:xfrm>
              <a:off x="11416753" y="6048217"/>
              <a:ext cx="9553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120000" y="60000"/>
                    <a:pt x="0" y="120000"/>
                    <a:pt x="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9" name="Shape 4311">
              <a:extLst>
                <a:ext uri="{FF2B5EF4-FFF2-40B4-BE49-F238E27FC236}">
                  <a16:creationId xmlns:a16="http://schemas.microsoft.com/office/drawing/2014/main" id="{A48CA684-80F6-2A45-AA1C-7097742B863A}"/>
                </a:ext>
              </a:extLst>
            </p:cNvPr>
            <p:cNvSpPr/>
            <p:nvPr/>
          </p:nvSpPr>
          <p:spPr>
            <a:xfrm>
              <a:off x="11416753" y="6067328"/>
              <a:ext cx="15923" cy="9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0" name="Shape 4312">
              <a:extLst>
                <a:ext uri="{FF2B5EF4-FFF2-40B4-BE49-F238E27FC236}">
                  <a16:creationId xmlns:a16="http://schemas.microsoft.com/office/drawing/2014/main" id="{34FF08A0-96C1-954D-9EA2-6A970FA7B760}"/>
                </a:ext>
              </a:extLst>
            </p:cNvPr>
            <p:cNvSpPr/>
            <p:nvPr/>
          </p:nvSpPr>
          <p:spPr>
            <a:xfrm>
              <a:off x="11490002" y="6207491"/>
              <a:ext cx="9553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60000"/>
                    <a:pt x="0" y="120000"/>
                    <a:pt x="0" y="120000"/>
                  </a:cubicBezTo>
                  <a:cubicBezTo>
                    <a:pt x="0" y="120000"/>
                    <a:pt x="120000" y="0"/>
                    <a:pt x="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1" name="Shape 4313">
              <a:extLst>
                <a:ext uri="{FF2B5EF4-FFF2-40B4-BE49-F238E27FC236}">
                  <a16:creationId xmlns:a16="http://schemas.microsoft.com/office/drawing/2014/main" id="{A1F78962-E2E7-454D-98FB-C6251EC98EFC}"/>
                </a:ext>
              </a:extLst>
            </p:cNvPr>
            <p:cNvSpPr/>
            <p:nvPr/>
          </p:nvSpPr>
          <p:spPr>
            <a:xfrm>
              <a:off x="11630131" y="5787001"/>
              <a:ext cx="19108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0" y="90000"/>
                    <a:pt x="0" y="30000"/>
                    <a:pt x="120000" y="30000"/>
                  </a:cubicBezTo>
                  <a:cubicBezTo>
                    <a:pt x="120000" y="0"/>
                    <a:pt x="120000" y="120000"/>
                    <a:pt x="60000" y="120000"/>
                  </a:cubicBezTo>
                  <a:cubicBezTo>
                    <a:pt x="0" y="90000"/>
                    <a:pt x="60000" y="120000"/>
                    <a:pt x="6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2" name="Shape 4314">
              <a:extLst>
                <a:ext uri="{FF2B5EF4-FFF2-40B4-BE49-F238E27FC236}">
                  <a16:creationId xmlns:a16="http://schemas.microsoft.com/office/drawing/2014/main" id="{4ABCE35D-CD77-A247-B10F-4B68FA3AA09D}"/>
                </a:ext>
              </a:extLst>
            </p:cNvPr>
            <p:cNvSpPr/>
            <p:nvPr/>
          </p:nvSpPr>
          <p:spPr>
            <a:xfrm>
              <a:off x="8260699" y="11747159"/>
              <a:ext cx="111464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60000"/>
                  </a:moveTo>
                  <a:cubicBezTo>
                    <a:pt x="90000" y="60000"/>
                    <a:pt x="90000" y="40000"/>
                    <a:pt x="80000" y="40000"/>
                  </a:cubicBezTo>
                  <a:cubicBezTo>
                    <a:pt x="70000" y="40000"/>
                    <a:pt x="60000" y="40000"/>
                    <a:pt x="50000" y="40000"/>
                  </a:cubicBezTo>
                  <a:cubicBezTo>
                    <a:pt x="40000" y="40000"/>
                    <a:pt x="40000" y="0"/>
                    <a:pt x="30000" y="20000"/>
                  </a:cubicBezTo>
                  <a:cubicBezTo>
                    <a:pt x="30000" y="20000"/>
                    <a:pt x="0" y="60000"/>
                    <a:pt x="0" y="60000"/>
                  </a:cubicBezTo>
                  <a:cubicBezTo>
                    <a:pt x="0" y="60000"/>
                    <a:pt x="20000" y="100000"/>
                    <a:pt x="20000" y="100000"/>
                  </a:cubicBezTo>
                  <a:cubicBezTo>
                    <a:pt x="30000" y="120000"/>
                    <a:pt x="50000" y="100000"/>
                    <a:pt x="60000" y="100000"/>
                  </a:cubicBezTo>
                  <a:cubicBezTo>
                    <a:pt x="70000" y="100000"/>
                    <a:pt x="110000" y="80000"/>
                    <a:pt x="110000" y="60000"/>
                  </a:cubicBezTo>
                  <a:cubicBezTo>
                    <a:pt x="100000" y="60000"/>
                    <a:pt x="100000" y="60000"/>
                    <a:pt x="100000" y="60000"/>
                  </a:cubicBezTo>
                  <a:cubicBezTo>
                    <a:pt x="90000" y="60000"/>
                    <a:pt x="120000" y="40000"/>
                    <a:pt x="10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3" name="Shape 4315">
              <a:extLst>
                <a:ext uri="{FF2B5EF4-FFF2-40B4-BE49-F238E27FC236}">
                  <a16:creationId xmlns:a16="http://schemas.microsoft.com/office/drawing/2014/main" id="{0F476633-3A1F-0648-87F6-3696AEFA78FB}"/>
                </a:ext>
              </a:extLst>
            </p:cNvPr>
            <p:cNvSpPr/>
            <p:nvPr/>
          </p:nvSpPr>
          <p:spPr>
            <a:xfrm>
              <a:off x="8251143" y="11804496"/>
              <a:ext cx="82802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333" y="60000"/>
                  </a:moveTo>
                  <a:cubicBezTo>
                    <a:pt x="93333" y="40000"/>
                    <a:pt x="0" y="0"/>
                    <a:pt x="0" y="20000"/>
                  </a:cubicBezTo>
                  <a:cubicBezTo>
                    <a:pt x="0" y="20000"/>
                    <a:pt x="26666" y="40000"/>
                    <a:pt x="26666" y="40000"/>
                  </a:cubicBezTo>
                  <a:cubicBezTo>
                    <a:pt x="40000" y="60000"/>
                    <a:pt x="13333" y="80000"/>
                    <a:pt x="13333" y="100000"/>
                  </a:cubicBezTo>
                  <a:cubicBezTo>
                    <a:pt x="13333" y="120000"/>
                    <a:pt x="40000" y="100000"/>
                    <a:pt x="40000" y="100000"/>
                  </a:cubicBezTo>
                  <a:cubicBezTo>
                    <a:pt x="53333" y="80000"/>
                    <a:pt x="40000" y="100000"/>
                    <a:pt x="53333" y="100000"/>
                  </a:cubicBezTo>
                  <a:cubicBezTo>
                    <a:pt x="66666" y="120000"/>
                    <a:pt x="120000" y="80000"/>
                    <a:pt x="93333" y="60000"/>
                  </a:cubicBezTo>
                  <a:cubicBezTo>
                    <a:pt x="80000" y="40000"/>
                    <a:pt x="106666" y="60000"/>
                    <a:pt x="93333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4" name="Shape 4316">
              <a:extLst>
                <a:ext uri="{FF2B5EF4-FFF2-40B4-BE49-F238E27FC236}">
                  <a16:creationId xmlns:a16="http://schemas.microsoft.com/office/drawing/2014/main" id="{4446EDAA-A549-8C4E-825A-084626690848}"/>
                </a:ext>
              </a:extLst>
            </p:cNvPr>
            <p:cNvSpPr/>
            <p:nvPr/>
          </p:nvSpPr>
          <p:spPr>
            <a:xfrm>
              <a:off x="8241592" y="11731231"/>
              <a:ext cx="73247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0"/>
                  </a:moveTo>
                  <a:cubicBezTo>
                    <a:pt x="75000" y="0"/>
                    <a:pt x="60000" y="24000"/>
                    <a:pt x="45000" y="24000"/>
                  </a:cubicBezTo>
                  <a:cubicBezTo>
                    <a:pt x="30000" y="0"/>
                    <a:pt x="0" y="24000"/>
                    <a:pt x="0" y="24000"/>
                  </a:cubicBezTo>
                  <a:cubicBezTo>
                    <a:pt x="15000" y="0"/>
                    <a:pt x="0" y="96000"/>
                    <a:pt x="0" y="72000"/>
                  </a:cubicBezTo>
                  <a:cubicBezTo>
                    <a:pt x="15000" y="120000"/>
                    <a:pt x="60000" y="72000"/>
                    <a:pt x="75000" y="48000"/>
                  </a:cubicBezTo>
                  <a:cubicBezTo>
                    <a:pt x="90000" y="48000"/>
                    <a:pt x="120000" y="0"/>
                    <a:pt x="90000" y="0"/>
                  </a:cubicBezTo>
                  <a:cubicBezTo>
                    <a:pt x="75000" y="0"/>
                    <a:pt x="120000" y="0"/>
                    <a:pt x="9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5" name="Shape 4317">
              <a:extLst>
                <a:ext uri="{FF2B5EF4-FFF2-40B4-BE49-F238E27FC236}">
                  <a16:creationId xmlns:a16="http://schemas.microsoft.com/office/drawing/2014/main" id="{E618C4A5-142E-7C4C-8CA7-EF8F2A15C8A5}"/>
                </a:ext>
              </a:extLst>
            </p:cNvPr>
            <p:cNvSpPr/>
            <p:nvPr/>
          </p:nvSpPr>
          <p:spPr>
            <a:xfrm>
              <a:off x="8203375" y="11766271"/>
              <a:ext cx="76431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96000"/>
                  </a:moveTo>
                  <a:cubicBezTo>
                    <a:pt x="90000" y="72000"/>
                    <a:pt x="0" y="0"/>
                    <a:pt x="15000" y="24000"/>
                  </a:cubicBezTo>
                  <a:cubicBezTo>
                    <a:pt x="30000" y="48000"/>
                    <a:pt x="120000" y="120000"/>
                    <a:pt x="105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6" name="Shape 4318">
              <a:extLst>
                <a:ext uri="{FF2B5EF4-FFF2-40B4-BE49-F238E27FC236}">
                  <a16:creationId xmlns:a16="http://schemas.microsoft.com/office/drawing/2014/main" id="{AA6EDAED-B06F-6749-844E-FE7BCF8F3DB2}"/>
                </a:ext>
              </a:extLst>
            </p:cNvPr>
            <p:cNvSpPr/>
            <p:nvPr/>
          </p:nvSpPr>
          <p:spPr>
            <a:xfrm>
              <a:off x="8184267" y="11702559"/>
              <a:ext cx="28661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80000"/>
                  </a:moveTo>
                  <a:cubicBezTo>
                    <a:pt x="80000" y="120000"/>
                    <a:pt x="40000" y="80000"/>
                    <a:pt x="0" y="40000"/>
                  </a:cubicBezTo>
                  <a:cubicBezTo>
                    <a:pt x="0" y="0"/>
                    <a:pt x="120000" y="0"/>
                    <a:pt x="80000" y="80000"/>
                  </a:cubicBezTo>
                  <a:cubicBezTo>
                    <a:pt x="80000" y="120000"/>
                    <a:pt x="80000" y="40000"/>
                    <a:pt x="80000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7" name="Shape 4319">
              <a:extLst>
                <a:ext uri="{FF2B5EF4-FFF2-40B4-BE49-F238E27FC236}">
                  <a16:creationId xmlns:a16="http://schemas.microsoft.com/office/drawing/2014/main" id="{7D7A1903-6078-C34A-A651-333C3D88684B}"/>
                </a:ext>
              </a:extLst>
            </p:cNvPr>
            <p:cNvSpPr/>
            <p:nvPr/>
          </p:nvSpPr>
          <p:spPr>
            <a:xfrm>
              <a:off x="8184267" y="11626107"/>
              <a:ext cx="66878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4" y="34285"/>
                  </a:moveTo>
                  <a:cubicBezTo>
                    <a:pt x="85714" y="17142"/>
                    <a:pt x="68571" y="17142"/>
                    <a:pt x="68571" y="0"/>
                  </a:cubicBezTo>
                  <a:cubicBezTo>
                    <a:pt x="51428" y="0"/>
                    <a:pt x="17142" y="0"/>
                    <a:pt x="34285" y="17142"/>
                  </a:cubicBezTo>
                  <a:cubicBezTo>
                    <a:pt x="68571" y="51428"/>
                    <a:pt x="17142" y="34285"/>
                    <a:pt x="0" y="17142"/>
                  </a:cubicBezTo>
                  <a:cubicBezTo>
                    <a:pt x="17142" y="51428"/>
                    <a:pt x="34285" y="51428"/>
                    <a:pt x="34285" y="68571"/>
                  </a:cubicBezTo>
                  <a:cubicBezTo>
                    <a:pt x="51428" y="102857"/>
                    <a:pt x="17142" y="85714"/>
                    <a:pt x="0" y="102857"/>
                  </a:cubicBezTo>
                  <a:cubicBezTo>
                    <a:pt x="0" y="119999"/>
                    <a:pt x="68571" y="102857"/>
                    <a:pt x="51428" y="85714"/>
                  </a:cubicBezTo>
                  <a:cubicBezTo>
                    <a:pt x="51428" y="85714"/>
                    <a:pt x="68571" y="51428"/>
                    <a:pt x="68571" y="34285"/>
                  </a:cubicBezTo>
                  <a:cubicBezTo>
                    <a:pt x="68571" y="34285"/>
                    <a:pt x="68571" y="51428"/>
                    <a:pt x="68571" y="68571"/>
                  </a:cubicBezTo>
                  <a:cubicBezTo>
                    <a:pt x="68571" y="51428"/>
                    <a:pt x="102857" y="34285"/>
                    <a:pt x="102857" y="34285"/>
                  </a:cubicBezTo>
                  <a:cubicBezTo>
                    <a:pt x="102857" y="34285"/>
                    <a:pt x="102857" y="34285"/>
                    <a:pt x="85714" y="34285"/>
                  </a:cubicBezTo>
                  <a:cubicBezTo>
                    <a:pt x="85714" y="17142"/>
                    <a:pt x="119999" y="34285"/>
                    <a:pt x="85714" y="3428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8" name="Shape 4320">
              <a:extLst>
                <a:ext uri="{FF2B5EF4-FFF2-40B4-BE49-F238E27FC236}">
                  <a16:creationId xmlns:a16="http://schemas.microsoft.com/office/drawing/2014/main" id="{CE718755-E067-E74A-B286-59C32878CB5D}"/>
                </a:ext>
              </a:extLst>
            </p:cNvPr>
            <p:cNvSpPr/>
            <p:nvPr/>
          </p:nvSpPr>
          <p:spPr>
            <a:xfrm>
              <a:off x="8174711" y="11505057"/>
              <a:ext cx="47769" cy="1019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6363"/>
                  </a:moveTo>
                  <a:cubicBezTo>
                    <a:pt x="120000" y="65454"/>
                    <a:pt x="96000" y="0"/>
                    <a:pt x="48000" y="21818"/>
                  </a:cubicBezTo>
                  <a:cubicBezTo>
                    <a:pt x="48000" y="32727"/>
                    <a:pt x="72000" y="65454"/>
                    <a:pt x="24000" y="65454"/>
                  </a:cubicBezTo>
                  <a:cubicBezTo>
                    <a:pt x="0" y="65454"/>
                    <a:pt x="0" y="76363"/>
                    <a:pt x="0" y="98181"/>
                  </a:cubicBezTo>
                  <a:cubicBezTo>
                    <a:pt x="24000" y="98181"/>
                    <a:pt x="48000" y="76363"/>
                    <a:pt x="48000" y="76363"/>
                  </a:cubicBezTo>
                  <a:cubicBezTo>
                    <a:pt x="24000" y="76363"/>
                    <a:pt x="120000" y="120000"/>
                    <a:pt x="120000" y="76363"/>
                  </a:cubicBezTo>
                  <a:cubicBezTo>
                    <a:pt x="120000" y="65454"/>
                    <a:pt x="120000" y="87272"/>
                    <a:pt x="120000" y="7636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9" name="Shape 4321">
              <a:extLst>
                <a:ext uri="{FF2B5EF4-FFF2-40B4-BE49-F238E27FC236}">
                  <a16:creationId xmlns:a16="http://schemas.microsoft.com/office/drawing/2014/main" id="{F9E650BE-9FF3-874E-B34B-B6DAAA46CAC9}"/>
                </a:ext>
              </a:extLst>
            </p:cNvPr>
            <p:cNvSpPr/>
            <p:nvPr/>
          </p:nvSpPr>
          <p:spPr>
            <a:xfrm>
              <a:off x="8165159" y="11587879"/>
              <a:ext cx="28661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0000"/>
                  </a:moveTo>
                  <a:cubicBezTo>
                    <a:pt x="80000" y="0"/>
                    <a:pt x="0" y="100000"/>
                    <a:pt x="40000" y="120000"/>
                  </a:cubicBezTo>
                  <a:cubicBezTo>
                    <a:pt x="0" y="100000"/>
                    <a:pt x="120000" y="60000"/>
                    <a:pt x="120000" y="40000"/>
                  </a:cubicBezTo>
                  <a:cubicBezTo>
                    <a:pt x="80000" y="20000"/>
                    <a:pt x="120000" y="40000"/>
                    <a:pt x="120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0" name="Shape 4322">
              <a:extLst>
                <a:ext uri="{FF2B5EF4-FFF2-40B4-BE49-F238E27FC236}">
                  <a16:creationId xmlns:a16="http://schemas.microsoft.com/office/drawing/2014/main" id="{439AF370-F3CC-F84A-A6F7-99CEB53A61EE}"/>
                </a:ext>
              </a:extLst>
            </p:cNvPr>
            <p:cNvSpPr/>
            <p:nvPr/>
          </p:nvSpPr>
          <p:spPr>
            <a:xfrm>
              <a:off x="8165159" y="11466829"/>
              <a:ext cx="47769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34285"/>
                  </a:moveTo>
                  <a:cubicBezTo>
                    <a:pt x="72000" y="51428"/>
                    <a:pt x="72000" y="0"/>
                    <a:pt x="72000" y="0"/>
                  </a:cubicBezTo>
                  <a:cubicBezTo>
                    <a:pt x="72000" y="0"/>
                    <a:pt x="72000" y="51428"/>
                    <a:pt x="48000" y="51428"/>
                  </a:cubicBezTo>
                  <a:cubicBezTo>
                    <a:pt x="48000" y="51428"/>
                    <a:pt x="48000" y="34285"/>
                    <a:pt x="24000" y="34285"/>
                  </a:cubicBezTo>
                  <a:cubicBezTo>
                    <a:pt x="48000" y="34285"/>
                    <a:pt x="0" y="85714"/>
                    <a:pt x="0" y="85714"/>
                  </a:cubicBezTo>
                  <a:cubicBezTo>
                    <a:pt x="0" y="68571"/>
                    <a:pt x="96000" y="85714"/>
                    <a:pt x="48000" y="119999"/>
                  </a:cubicBezTo>
                  <a:cubicBezTo>
                    <a:pt x="72000" y="102857"/>
                    <a:pt x="120000" y="102857"/>
                    <a:pt x="120000" y="85714"/>
                  </a:cubicBezTo>
                  <a:cubicBezTo>
                    <a:pt x="120000" y="68571"/>
                    <a:pt x="96000" y="17142"/>
                    <a:pt x="96000" y="34285"/>
                  </a:cubicBezTo>
                  <a:cubicBezTo>
                    <a:pt x="72000" y="51428"/>
                    <a:pt x="96000" y="17142"/>
                    <a:pt x="96000" y="3428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1" name="Shape 4323">
              <a:extLst>
                <a:ext uri="{FF2B5EF4-FFF2-40B4-BE49-F238E27FC236}">
                  <a16:creationId xmlns:a16="http://schemas.microsoft.com/office/drawing/2014/main" id="{12D54C6A-6B77-6A45-B23C-12B86A7D372D}"/>
                </a:ext>
              </a:extLst>
            </p:cNvPr>
            <p:cNvSpPr/>
            <p:nvPr/>
          </p:nvSpPr>
          <p:spPr>
            <a:xfrm>
              <a:off x="8212931" y="11282067"/>
              <a:ext cx="47769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96000"/>
                  </a:moveTo>
                  <a:cubicBezTo>
                    <a:pt x="120000" y="48000"/>
                    <a:pt x="48000" y="48000"/>
                    <a:pt x="72000" y="0"/>
                  </a:cubicBezTo>
                  <a:cubicBezTo>
                    <a:pt x="72000" y="0"/>
                    <a:pt x="24000" y="0"/>
                    <a:pt x="0" y="0"/>
                  </a:cubicBezTo>
                  <a:cubicBezTo>
                    <a:pt x="0" y="0"/>
                    <a:pt x="48000" y="24000"/>
                    <a:pt x="48000" y="24000"/>
                  </a:cubicBezTo>
                  <a:cubicBezTo>
                    <a:pt x="48000" y="48000"/>
                    <a:pt x="72000" y="96000"/>
                    <a:pt x="72000" y="96000"/>
                  </a:cubicBezTo>
                  <a:cubicBezTo>
                    <a:pt x="96000" y="72000"/>
                    <a:pt x="48000" y="120000"/>
                    <a:pt x="72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2" name="Shape 4324">
              <a:extLst>
                <a:ext uri="{FF2B5EF4-FFF2-40B4-BE49-F238E27FC236}">
                  <a16:creationId xmlns:a16="http://schemas.microsoft.com/office/drawing/2014/main" id="{0C071007-C9E6-044F-A5A8-6C27EA359FBD}"/>
                </a:ext>
              </a:extLst>
            </p:cNvPr>
            <p:cNvSpPr/>
            <p:nvPr/>
          </p:nvSpPr>
          <p:spPr>
            <a:xfrm>
              <a:off x="8222485" y="11113235"/>
              <a:ext cx="57322" cy="1019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09090"/>
                  </a:moveTo>
                  <a:cubicBezTo>
                    <a:pt x="20000" y="120000"/>
                    <a:pt x="0" y="120000"/>
                    <a:pt x="0" y="98181"/>
                  </a:cubicBezTo>
                  <a:cubicBezTo>
                    <a:pt x="20000" y="76363"/>
                    <a:pt x="20000" y="43636"/>
                    <a:pt x="20000" y="21818"/>
                  </a:cubicBezTo>
                  <a:cubicBezTo>
                    <a:pt x="20000" y="0"/>
                    <a:pt x="100000" y="0"/>
                    <a:pt x="80000" y="32727"/>
                  </a:cubicBezTo>
                  <a:cubicBezTo>
                    <a:pt x="80000" y="54545"/>
                    <a:pt x="120000" y="87272"/>
                    <a:pt x="60000" y="109090"/>
                  </a:cubicBezTo>
                  <a:cubicBezTo>
                    <a:pt x="40000" y="109090"/>
                    <a:pt x="80000" y="98181"/>
                    <a:pt x="60000" y="10909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3" name="Shape 4325">
              <a:extLst>
                <a:ext uri="{FF2B5EF4-FFF2-40B4-BE49-F238E27FC236}">
                  <a16:creationId xmlns:a16="http://schemas.microsoft.com/office/drawing/2014/main" id="{05C51307-D4A6-8342-BF07-7B938726CCC8}"/>
                </a:ext>
              </a:extLst>
            </p:cNvPr>
            <p:cNvSpPr/>
            <p:nvPr/>
          </p:nvSpPr>
          <p:spPr>
            <a:xfrm>
              <a:off x="8410382" y="8462859"/>
              <a:ext cx="44586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90000"/>
                  </a:moveTo>
                  <a:cubicBezTo>
                    <a:pt x="48000" y="120000"/>
                    <a:pt x="0" y="90000"/>
                    <a:pt x="24000" y="30000"/>
                  </a:cubicBezTo>
                  <a:cubicBezTo>
                    <a:pt x="24000" y="0"/>
                    <a:pt x="120000" y="60000"/>
                    <a:pt x="72000" y="90000"/>
                  </a:cubicBezTo>
                  <a:cubicBezTo>
                    <a:pt x="48000" y="120000"/>
                    <a:pt x="120000" y="60000"/>
                    <a:pt x="72000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4" name="Shape 4326">
              <a:extLst>
                <a:ext uri="{FF2B5EF4-FFF2-40B4-BE49-F238E27FC236}">
                  <a16:creationId xmlns:a16="http://schemas.microsoft.com/office/drawing/2014/main" id="{23154B92-22BB-2A4D-B146-7734924FA8A6}"/>
                </a:ext>
              </a:extLst>
            </p:cNvPr>
            <p:cNvSpPr/>
            <p:nvPr/>
          </p:nvSpPr>
          <p:spPr>
            <a:xfrm>
              <a:off x="8811656" y="8520200"/>
              <a:ext cx="54138" cy="73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000" y="75000"/>
                  </a:moveTo>
                  <a:cubicBezTo>
                    <a:pt x="0" y="60000"/>
                    <a:pt x="40000" y="60000"/>
                    <a:pt x="40000" y="60000"/>
                  </a:cubicBezTo>
                  <a:cubicBezTo>
                    <a:pt x="60000" y="60000"/>
                    <a:pt x="60000" y="0"/>
                    <a:pt x="80000" y="30000"/>
                  </a:cubicBezTo>
                  <a:cubicBezTo>
                    <a:pt x="120000" y="60000"/>
                    <a:pt x="40000" y="120000"/>
                    <a:pt x="20000" y="75000"/>
                  </a:cubicBezTo>
                  <a:cubicBezTo>
                    <a:pt x="0" y="60000"/>
                    <a:pt x="20000" y="90000"/>
                    <a:pt x="20000" y="7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5" name="Shape 4327">
              <a:extLst>
                <a:ext uri="{FF2B5EF4-FFF2-40B4-BE49-F238E27FC236}">
                  <a16:creationId xmlns:a16="http://schemas.microsoft.com/office/drawing/2014/main" id="{EB52AC42-158E-7F4A-A8C3-DA8EEAA39175}"/>
                </a:ext>
              </a:extLst>
            </p:cNvPr>
            <p:cNvSpPr/>
            <p:nvPr/>
          </p:nvSpPr>
          <p:spPr>
            <a:xfrm>
              <a:off x="9324396" y="9026702"/>
              <a:ext cx="130574" cy="1210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36923"/>
                  </a:moveTo>
                  <a:cubicBezTo>
                    <a:pt x="102857" y="27692"/>
                    <a:pt x="94285" y="27692"/>
                    <a:pt x="85714" y="27692"/>
                  </a:cubicBezTo>
                  <a:cubicBezTo>
                    <a:pt x="68571" y="18461"/>
                    <a:pt x="68571" y="9230"/>
                    <a:pt x="51428" y="9230"/>
                  </a:cubicBezTo>
                  <a:cubicBezTo>
                    <a:pt x="42857" y="0"/>
                    <a:pt x="25714" y="0"/>
                    <a:pt x="17142" y="9230"/>
                  </a:cubicBezTo>
                  <a:cubicBezTo>
                    <a:pt x="17142" y="9230"/>
                    <a:pt x="17142" y="18461"/>
                    <a:pt x="8571" y="18461"/>
                  </a:cubicBezTo>
                  <a:cubicBezTo>
                    <a:pt x="0" y="36923"/>
                    <a:pt x="8571" y="27692"/>
                    <a:pt x="17142" y="36923"/>
                  </a:cubicBezTo>
                  <a:cubicBezTo>
                    <a:pt x="17142" y="36923"/>
                    <a:pt x="8571" y="64615"/>
                    <a:pt x="8571" y="64615"/>
                  </a:cubicBezTo>
                  <a:cubicBezTo>
                    <a:pt x="8571" y="83076"/>
                    <a:pt x="8571" y="83076"/>
                    <a:pt x="17142" y="92307"/>
                  </a:cubicBezTo>
                  <a:cubicBezTo>
                    <a:pt x="25714" y="101538"/>
                    <a:pt x="25714" y="92307"/>
                    <a:pt x="34285" y="92307"/>
                  </a:cubicBezTo>
                  <a:cubicBezTo>
                    <a:pt x="51428" y="92307"/>
                    <a:pt x="42857" y="110769"/>
                    <a:pt x="59999" y="110769"/>
                  </a:cubicBezTo>
                  <a:cubicBezTo>
                    <a:pt x="77142" y="120000"/>
                    <a:pt x="68571" y="101538"/>
                    <a:pt x="85714" y="92307"/>
                  </a:cubicBezTo>
                  <a:cubicBezTo>
                    <a:pt x="102857" y="73846"/>
                    <a:pt x="119999" y="64615"/>
                    <a:pt x="102857" y="36923"/>
                  </a:cubicBezTo>
                  <a:cubicBezTo>
                    <a:pt x="102857" y="18461"/>
                    <a:pt x="119999" y="73846"/>
                    <a:pt x="102857" y="3692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6" name="Shape 4328">
              <a:extLst>
                <a:ext uri="{FF2B5EF4-FFF2-40B4-BE49-F238E27FC236}">
                  <a16:creationId xmlns:a16="http://schemas.microsoft.com/office/drawing/2014/main" id="{2F51D19C-A19C-8F43-9FD5-71D85BD8DD83}"/>
                </a:ext>
              </a:extLst>
            </p:cNvPr>
            <p:cNvSpPr/>
            <p:nvPr/>
          </p:nvSpPr>
          <p:spPr>
            <a:xfrm>
              <a:off x="8560064" y="8163418"/>
              <a:ext cx="92356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000" y="60000"/>
                  </a:moveTo>
                  <a:cubicBezTo>
                    <a:pt x="84000" y="30000"/>
                    <a:pt x="72000" y="0"/>
                    <a:pt x="48000" y="0"/>
                  </a:cubicBezTo>
                  <a:cubicBezTo>
                    <a:pt x="36000" y="0"/>
                    <a:pt x="0" y="30000"/>
                    <a:pt x="12000" y="90000"/>
                  </a:cubicBezTo>
                  <a:cubicBezTo>
                    <a:pt x="24000" y="120000"/>
                    <a:pt x="108000" y="60000"/>
                    <a:pt x="108000" y="60000"/>
                  </a:cubicBezTo>
                  <a:cubicBezTo>
                    <a:pt x="72000" y="30000"/>
                    <a:pt x="120000" y="90000"/>
                    <a:pt x="108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7" name="Shape 4329">
              <a:extLst>
                <a:ext uri="{FF2B5EF4-FFF2-40B4-BE49-F238E27FC236}">
                  <a16:creationId xmlns:a16="http://schemas.microsoft.com/office/drawing/2014/main" id="{27D48268-E1F7-2540-8478-81422EED9B27}"/>
                </a:ext>
              </a:extLst>
            </p:cNvPr>
            <p:cNvSpPr/>
            <p:nvPr/>
          </p:nvSpPr>
          <p:spPr>
            <a:xfrm>
              <a:off x="8034585" y="8153860"/>
              <a:ext cx="105096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090" y="96000"/>
                  </a:moveTo>
                  <a:cubicBezTo>
                    <a:pt x="109090" y="24000"/>
                    <a:pt x="21818" y="0"/>
                    <a:pt x="0" y="48000"/>
                  </a:cubicBezTo>
                  <a:cubicBezTo>
                    <a:pt x="0" y="48000"/>
                    <a:pt x="43636" y="120000"/>
                    <a:pt x="54545" y="120000"/>
                  </a:cubicBezTo>
                  <a:cubicBezTo>
                    <a:pt x="65454" y="120000"/>
                    <a:pt x="120000" y="96000"/>
                    <a:pt x="109090" y="96000"/>
                  </a:cubicBezTo>
                  <a:cubicBezTo>
                    <a:pt x="109090" y="72000"/>
                    <a:pt x="120000" y="120000"/>
                    <a:pt x="10909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8" name="Shape 4330">
              <a:extLst>
                <a:ext uri="{FF2B5EF4-FFF2-40B4-BE49-F238E27FC236}">
                  <a16:creationId xmlns:a16="http://schemas.microsoft.com/office/drawing/2014/main" id="{2AB07B23-EFB7-3C46-8833-27ECDF041328}"/>
                </a:ext>
              </a:extLst>
            </p:cNvPr>
            <p:cNvSpPr/>
            <p:nvPr/>
          </p:nvSpPr>
          <p:spPr>
            <a:xfrm>
              <a:off x="7747963" y="7940431"/>
              <a:ext cx="484076" cy="1688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6666"/>
                  </a:moveTo>
                  <a:cubicBezTo>
                    <a:pt x="120000" y="113333"/>
                    <a:pt x="96923" y="113333"/>
                    <a:pt x="94615" y="113333"/>
                  </a:cubicBezTo>
                  <a:cubicBezTo>
                    <a:pt x="90000" y="113333"/>
                    <a:pt x="85384" y="120000"/>
                    <a:pt x="80769" y="113333"/>
                  </a:cubicBezTo>
                  <a:cubicBezTo>
                    <a:pt x="78461" y="106666"/>
                    <a:pt x="94615" y="100000"/>
                    <a:pt x="85384" y="93333"/>
                  </a:cubicBezTo>
                  <a:cubicBezTo>
                    <a:pt x="80769" y="86666"/>
                    <a:pt x="76153" y="86666"/>
                    <a:pt x="73846" y="73333"/>
                  </a:cubicBezTo>
                  <a:cubicBezTo>
                    <a:pt x="69230" y="60000"/>
                    <a:pt x="71538" y="53333"/>
                    <a:pt x="64615" y="53333"/>
                  </a:cubicBezTo>
                  <a:cubicBezTo>
                    <a:pt x="55384" y="60000"/>
                    <a:pt x="53076" y="40000"/>
                    <a:pt x="46153" y="33333"/>
                  </a:cubicBezTo>
                  <a:cubicBezTo>
                    <a:pt x="43846" y="33333"/>
                    <a:pt x="34615" y="40000"/>
                    <a:pt x="32307" y="33333"/>
                  </a:cubicBezTo>
                  <a:cubicBezTo>
                    <a:pt x="32307" y="26666"/>
                    <a:pt x="36923" y="26666"/>
                    <a:pt x="36923" y="20000"/>
                  </a:cubicBezTo>
                  <a:cubicBezTo>
                    <a:pt x="36923" y="13333"/>
                    <a:pt x="20769" y="20000"/>
                    <a:pt x="18461" y="20000"/>
                  </a:cubicBezTo>
                  <a:cubicBezTo>
                    <a:pt x="18461" y="26666"/>
                    <a:pt x="0" y="46666"/>
                    <a:pt x="0" y="40000"/>
                  </a:cubicBezTo>
                  <a:cubicBezTo>
                    <a:pt x="0" y="26666"/>
                    <a:pt x="9230" y="13333"/>
                    <a:pt x="13846" y="13333"/>
                  </a:cubicBezTo>
                  <a:cubicBezTo>
                    <a:pt x="20769" y="0"/>
                    <a:pt x="27692" y="0"/>
                    <a:pt x="36923" y="0"/>
                  </a:cubicBezTo>
                  <a:cubicBezTo>
                    <a:pt x="41538" y="0"/>
                    <a:pt x="50769" y="0"/>
                    <a:pt x="55384" y="6666"/>
                  </a:cubicBezTo>
                  <a:cubicBezTo>
                    <a:pt x="60000" y="13333"/>
                    <a:pt x="64615" y="26666"/>
                    <a:pt x="71538" y="26666"/>
                  </a:cubicBezTo>
                  <a:cubicBezTo>
                    <a:pt x="71538" y="26666"/>
                    <a:pt x="71538" y="20000"/>
                    <a:pt x="73846" y="26666"/>
                  </a:cubicBezTo>
                  <a:cubicBezTo>
                    <a:pt x="76153" y="33333"/>
                    <a:pt x="76153" y="33333"/>
                    <a:pt x="78461" y="33333"/>
                  </a:cubicBezTo>
                  <a:cubicBezTo>
                    <a:pt x="80769" y="40000"/>
                    <a:pt x="85384" y="46666"/>
                    <a:pt x="87692" y="53333"/>
                  </a:cubicBezTo>
                  <a:cubicBezTo>
                    <a:pt x="92307" y="60000"/>
                    <a:pt x="101538" y="60000"/>
                    <a:pt x="103846" y="73333"/>
                  </a:cubicBezTo>
                  <a:cubicBezTo>
                    <a:pt x="108461" y="86666"/>
                    <a:pt x="120000" y="86666"/>
                    <a:pt x="120000" y="10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9" name="Shape 4331">
              <a:extLst>
                <a:ext uri="{FF2B5EF4-FFF2-40B4-BE49-F238E27FC236}">
                  <a16:creationId xmlns:a16="http://schemas.microsoft.com/office/drawing/2014/main" id="{CDC060D4-1A61-AB44-9E6F-D9DE458B898D}"/>
                </a:ext>
              </a:extLst>
            </p:cNvPr>
            <p:cNvSpPr/>
            <p:nvPr/>
          </p:nvSpPr>
          <p:spPr>
            <a:xfrm>
              <a:off x="8034585" y="7838492"/>
              <a:ext cx="38216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0" y="120000"/>
                    <a:pt x="30000" y="30000"/>
                    <a:pt x="30000" y="0"/>
                  </a:cubicBezTo>
                  <a:cubicBezTo>
                    <a:pt x="60000" y="0"/>
                    <a:pt x="120000" y="120000"/>
                    <a:pt x="60000" y="120000"/>
                  </a:cubicBezTo>
                  <a:cubicBezTo>
                    <a:pt x="30000" y="120000"/>
                    <a:pt x="120000" y="120000"/>
                    <a:pt x="6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0" name="Shape 4332">
              <a:extLst>
                <a:ext uri="{FF2B5EF4-FFF2-40B4-BE49-F238E27FC236}">
                  <a16:creationId xmlns:a16="http://schemas.microsoft.com/office/drawing/2014/main" id="{C2FBDB6F-B341-2647-A568-8049D8581B7B}"/>
                </a:ext>
              </a:extLst>
            </p:cNvPr>
            <p:cNvSpPr/>
            <p:nvPr/>
          </p:nvSpPr>
          <p:spPr>
            <a:xfrm>
              <a:off x="8270254" y="8032811"/>
              <a:ext cx="19108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120000" y="0"/>
                    <a:pt x="0" y="0"/>
                    <a:pt x="0" y="60000"/>
                  </a:cubicBezTo>
                  <a:cubicBezTo>
                    <a:pt x="0" y="60000"/>
                    <a:pt x="120000" y="120000"/>
                    <a:pt x="12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1" name="Shape 4333">
              <a:extLst>
                <a:ext uri="{FF2B5EF4-FFF2-40B4-BE49-F238E27FC236}">
                  <a16:creationId xmlns:a16="http://schemas.microsoft.com/office/drawing/2014/main" id="{D66104A4-C9F2-2D4A-BF54-2CE0F334A009}"/>
                </a:ext>
              </a:extLst>
            </p:cNvPr>
            <p:cNvSpPr/>
            <p:nvPr/>
          </p:nvSpPr>
          <p:spPr>
            <a:xfrm>
              <a:off x="8830764" y="6656657"/>
              <a:ext cx="54138" cy="955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96000"/>
                  </a:moveTo>
                  <a:cubicBezTo>
                    <a:pt x="40000" y="120000"/>
                    <a:pt x="0" y="108000"/>
                    <a:pt x="0" y="84000"/>
                  </a:cubicBezTo>
                  <a:cubicBezTo>
                    <a:pt x="20000" y="72000"/>
                    <a:pt x="60000" y="36000"/>
                    <a:pt x="80000" y="24000"/>
                  </a:cubicBezTo>
                  <a:cubicBezTo>
                    <a:pt x="120000" y="0"/>
                    <a:pt x="120000" y="36000"/>
                    <a:pt x="120000" y="48000"/>
                  </a:cubicBezTo>
                  <a:cubicBezTo>
                    <a:pt x="120000" y="72000"/>
                    <a:pt x="60000" y="72000"/>
                    <a:pt x="60000" y="96000"/>
                  </a:cubicBezTo>
                  <a:cubicBezTo>
                    <a:pt x="40000" y="120000"/>
                    <a:pt x="60000" y="96000"/>
                    <a:pt x="60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2" name="Shape 4334">
              <a:extLst>
                <a:ext uri="{FF2B5EF4-FFF2-40B4-BE49-F238E27FC236}">
                  <a16:creationId xmlns:a16="http://schemas.microsoft.com/office/drawing/2014/main" id="{528C3105-AEFF-F242-B9EC-AACA12B9AD63}"/>
                </a:ext>
              </a:extLst>
            </p:cNvPr>
            <p:cNvSpPr/>
            <p:nvPr/>
          </p:nvSpPr>
          <p:spPr>
            <a:xfrm>
              <a:off x="8856242" y="6704439"/>
              <a:ext cx="66878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428" y="120000"/>
                  </a:moveTo>
                  <a:cubicBezTo>
                    <a:pt x="0" y="120000"/>
                    <a:pt x="51428" y="0"/>
                    <a:pt x="85714" y="30000"/>
                  </a:cubicBezTo>
                  <a:cubicBezTo>
                    <a:pt x="119999" y="30000"/>
                    <a:pt x="68571" y="120000"/>
                    <a:pt x="51428" y="120000"/>
                  </a:cubicBezTo>
                  <a:cubicBezTo>
                    <a:pt x="34285" y="120000"/>
                    <a:pt x="68571" y="120000"/>
                    <a:pt x="51428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3" name="Shape 4335">
              <a:extLst>
                <a:ext uri="{FF2B5EF4-FFF2-40B4-BE49-F238E27FC236}">
                  <a16:creationId xmlns:a16="http://schemas.microsoft.com/office/drawing/2014/main" id="{1A88191F-3164-8B42-BDFB-A381046787C0}"/>
                </a:ext>
              </a:extLst>
            </p:cNvPr>
            <p:cNvSpPr/>
            <p:nvPr/>
          </p:nvSpPr>
          <p:spPr>
            <a:xfrm>
              <a:off x="8671525" y="6666211"/>
              <a:ext cx="140127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000" y="102857"/>
                  </a:moveTo>
                  <a:cubicBezTo>
                    <a:pt x="80000" y="102857"/>
                    <a:pt x="80000" y="102857"/>
                    <a:pt x="80000" y="85714"/>
                  </a:cubicBezTo>
                  <a:cubicBezTo>
                    <a:pt x="80000" y="85714"/>
                    <a:pt x="64000" y="102857"/>
                    <a:pt x="56000" y="85714"/>
                  </a:cubicBezTo>
                  <a:cubicBezTo>
                    <a:pt x="56000" y="68571"/>
                    <a:pt x="0" y="17142"/>
                    <a:pt x="24000" y="0"/>
                  </a:cubicBezTo>
                  <a:cubicBezTo>
                    <a:pt x="32000" y="0"/>
                    <a:pt x="40000" y="34285"/>
                    <a:pt x="48000" y="34285"/>
                  </a:cubicBezTo>
                  <a:cubicBezTo>
                    <a:pt x="56000" y="51428"/>
                    <a:pt x="56000" y="34285"/>
                    <a:pt x="64000" y="51428"/>
                  </a:cubicBezTo>
                  <a:cubicBezTo>
                    <a:pt x="72000" y="68571"/>
                    <a:pt x="104000" y="34285"/>
                    <a:pt x="120000" y="51428"/>
                  </a:cubicBezTo>
                  <a:cubicBezTo>
                    <a:pt x="112000" y="51428"/>
                    <a:pt x="96000" y="102857"/>
                    <a:pt x="88000" y="102857"/>
                  </a:cubicBezTo>
                  <a:cubicBezTo>
                    <a:pt x="72000" y="119999"/>
                    <a:pt x="96000" y="102857"/>
                    <a:pt x="88000" y="10285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4" name="Shape 4336">
              <a:extLst>
                <a:ext uri="{FF2B5EF4-FFF2-40B4-BE49-F238E27FC236}">
                  <a16:creationId xmlns:a16="http://schemas.microsoft.com/office/drawing/2014/main" id="{6CADB25B-83DF-3F46-96E0-B1289A433AED}"/>
                </a:ext>
              </a:extLst>
            </p:cNvPr>
            <p:cNvSpPr/>
            <p:nvPr/>
          </p:nvSpPr>
          <p:spPr>
            <a:xfrm>
              <a:off x="8700192" y="6481448"/>
              <a:ext cx="146495" cy="73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500" y="90000"/>
                  </a:moveTo>
                  <a:cubicBezTo>
                    <a:pt x="82500" y="120000"/>
                    <a:pt x="7500" y="60000"/>
                    <a:pt x="0" y="30000"/>
                  </a:cubicBezTo>
                  <a:cubicBezTo>
                    <a:pt x="0" y="0"/>
                    <a:pt x="120000" y="60000"/>
                    <a:pt x="97500" y="90000"/>
                  </a:cubicBezTo>
                  <a:cubicBezTo>
                    <a:pt x="90000" y="105000"/>
                    <a:pt x="105000" y="75000"/>
                    <a:pt x="97500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5" name="Shape 4337">
              <a:extLst>
                <a:ext uri="{FF2B5EF4-FFF2-40B4-BE49-F238E27FC236}">
                  <a16:creationId xmlns:a16="http://schemas.microsoft.com/office/drawing/2014/main" id="{1AD3DEA0-F8AB-8F4E-82F4-1F2E01E5B7AA}"/>
                </a:ext>
              </a:extLst>
            </p:cNvPr>
            <p:cNvSpPr/>
            <p:nvPr/>
          </p:nvSpPr>
          <p:spPr>
            <a:xfrm>
              <a:off x="8932675" y="6385883"/>
              <a:ext cx="299364" cy="2898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250" y="3870"/>
                  </a:moveTo>
                  <a:cubicBezTo>
                    <a:pt x="75000" y="0"/>
                    <a:pt x="63750" y="0"/>
                    <a:pt x="63750" y="0"/>
                  </a:cubicBezTo>
                  <a:cubicBezTo>
                    <a:pt x="60000" y="0"/>
                    <a:pt x="56250" y="3870"/>
                    <a:pt x="52500" y="7741"/>
                  </a:cubicBezTo>
                  <a:cubicBezTo>
                    <a:pt x="48750" y="11612"/>
                    <a:pt x="45000" y="15483"/>
                    <a:pt x="41250" y="19354"/>
                  </a:cubicBezTo>
                  <a:cubicBezTo>
                    <a:pt x="41250" y="23225"/>
                    <a:pt x="37500" y="27096"/>
                    <a:pt x="33750" y="27096"/>
                  </a:cubicBezTo>
                  <a:cubicBezTo>
                    <a:pt x="33750" y="34838"/>
                    <a:pt x="30000" y="42580"/>
                    <a:pt x="26250" y="50322"/>
                  </a:cubicBezTo>
                  <a:cubicBezTo>
                    <a:pt x="26250" y="58064"/>
                    <a:pt x="22500" y="61935"/>
                    <a:pt x="18750" y="65806"/>
                  </a:cubicBezTo>
                  <a:cubicBezTo>
                    <a:pt x="15000" y="69677"/>
                    <a:pt x="7500" y="73548"/>
                    <a:pt x="7500" y="73548"/>
                  </a:cubicBezTo>
                  <a:cubicBezTo>
                    <a:pt x="7500" y="77419"/>
                    <a:pt x="15000" y="77419"/>
                    <a:pt x="15000" y="81290"/>
                  </a:cubicBezTo>
                  <a:cubicBezTo>
                    <a:pt x="15000" y="85161"/>
                    <a:pt x="0" y="92903"/>
                    <a:pt x="0" y="96774"/>
                  </a:cubicBezTo>
                  <a:cubicBezTo>
                    <a:pt x="0" y="104516"/>
                    <a:pt x="11250" y="100645"/>
                    <a:pt x="15000" y="96774"/>
                  </a:cubicBezTo>
                  <a:cubicBezTo>
                    <a:pt x="22500" y="96774"/>
                    <a:pt x="30000" y="100645"/>
                    <a:pt x="37500" y="100645"/>
                  </a:cubicBezTo>
                  <a:cubicBezTo>
                    <a:pt x="48750" y="104516"/>
                    <a:pt x="60000" y="100645"/>
                    <a:pt x="71250" y="104516"/>
                  </a:cubicBezTo>
                  <a:cubicBezTo>
                    <a:pt x="71250" y="104516"/>
                    <a:pt x="82500" y="96774"/>
                    <a:pt x="82500" y="100645"/>
                  </a:cubicBezTo>
                  <a:cubicBezTo>
                    <a:pt x="82500" y="104516"/>
                    <a:pt x="71250" y="116129"/>
                    <a:pt x="71250" y="116129"/>
                  </a:cubicBezTo>
                  <a:cubicBezTo>
                    <a:pt x="75000" y="120000"/>
                    <a:pt x="82500" y="108387"/>
                    <a:pt x="82500" y="108387"/>
                  </a:cubicBezTo>
                  <a:cubicBezTo>
                    <a:pt x="90000" y="104516"/>
                    <a:pt x="97500" y="104516"/>
                    <a:pt x="101250" y="100645"/>
                  </a:cubicBezTo>
                  <a:cubicBezTo>
                    <a:pt x="101250" y="96774"/>
                    <a:pt x="120000" y="77419"/>
                    <a:pt x="120000" y="77419"/>
                  </a:cubicBezTo>
                  <a:cubicBezTo>
                    <a:pt x="116250" y="73548"/>
                    <a:pt x="112500" y="77419"/>
                    <a:pt x="108750" y="77419"/>
                  </a:cubicBezTo>
                  <a:cubicBezTo>
                    <a:pt x="108750" y="77419"/>
                    <a:pt x="97500" y="69677"/>
                    <a:pt x="97500" y="69677"/>
                  </a:cubicBezTo>
                  <a:cubicBezTo>
                    <a:pt x="97500" y="65806"/>
                    <a:pt x="112500" y="61935"/>
                    <a:pt x="108750" y="58064"/>
                  </a:cubicBezTo>
                  <a:cubicBezTo>
                    <a:pt x="108750" y="54193"/>
                    <a:pt x="101250" y="58064"/>
                    <a:pt x="97500" y="58064"/>
                  </a:cubicBezTo>
                  <a:cubicBezTo>
                    <a:pt x="93750" y="58064"/>
                    <a:pt x="93750" y="50322"/>
                    <a:pt x="90000" y="50322"/>
                  </a:cubicBezTo>
                  <a:cubicBezTo>
                    <a:pt x="90000" y="50322"/>
                    <a:pt x="78750" y="61935"/>
                    <a:pt x="78750" y="61935"/>
                  </a:cubicBezTo>
                  <a:cubicBezTo>
                    <a:pt x="75000" y="54193"/>
                    <a:pt x="75000" y="54193"/>
                    <a:pt x="67500" y="50322"/>
                  </a:cubicBezTo>
                  <a:cubicBezTo>
                    <a:pt x="60000" y="46451"/>
                    <a:pt x="71250" y="46451"/>
                    <a:pt x="71250" y="42580"/>
                  </a:cubicBezTo>
                  <a:cubicBezTo>
                    <a:pt x="71250" y="42580"/>
                    <a:pt x="63750" y="34838"/>
                    <a:pt x="60000" y="34838"/>
                  </a:cubicBezTo>
                  <a:cubicBezTo>
                    <a:pt x="60000" y="38709"/>
                    <a:pt x="52500" y="50322"/>
                    <a:pt x="52500" y="46451"/>
                  </a:cubicBezTo>
                  <a:cubicBezTo>
                    <a:pt x="45000" y="42580"/>
                    <a:pt x="56250" y="27096"/>
                    <a:pt x="60000" y="27096"/>
                  </a:cubicBezTo>
                  <a:cubicBezTo>
                    <a:pt x="63750" y="23225"/>
                    <a:pt x="63750" y="19354"/>
                    <a:pt x="67500" y="15483"/>
                  </a:cubicBezTo>
                  <a:cubicBezTo>
                    <a:pt x="67500" y="11612"/>
                    <a:pt x="67500" y="7741"/>
                    <a:pt x="67500" y="7741"/>
                  </a:cubicBezTo>
                  <a:cubicBezTo>
                    <a:pt x="67500" y="7741"/>
                    <a:pt x="71250" y="3870"/>
                    <a:pt x="71250" y="3870"/>
                  </a:cubicBezTo>
                  <a:cubicBezTo>
                    <a:pt x="75000" y="0"/>
                    <a:pt x="71250" y="3870"/>
                    <a:pt x="71250" y="387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6" name="Shape 4338">
              <a:extLst>
                <a:ext uri="{FF2B5EF4-FFF2-40B4-BE49-F238E27FC236}">
                  <a16:creationId xmlns:a16="http://schemas.microsoft.com/office/drawing/2014/main" id="{63E42ED6-5B98-5248-991D-BF35D8B36750}"/>
                </a:ext>
              </a:extLst>
            </p:cNvPr>
            <p:cNvSpPr/>
            <p:nvPr/>
          </p:nvSpPr>
          <p:spPr>
            <a:xfrm>
              <a:off x="9174714" y="6592942"/>
              <a:ext cx="76431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12000"/>
                  </a:moveTo>
                  <a:cubicBezTo>
                    <a:pt x="75000" y="24000"/>
                    <a:pt x="0" y="72000"/>
                    <a:pt x="15000" y="108000"/>
                  </a:cubicBezTo>
                  <a:cubicBezTo>
                    <a:pt x="15000" y="108000"/>
                    <a:pt x="45000" y="72000"/>
                    <a:pt x="60000" y="84000"/>
                  </a:cubicBezTo>
                  <a:cubicBezTo>
                    <a:pt x="60000" y="84000"/>
                    <a:pt x="45000" y="120000"/>
                    <a:pt x="45000" y="120000"/>
                  </a:cubicBezTo>
                  <a:cubicBezTo>
                    <a:pt x="60000" y="120000"/>
                    <a:pt x="90000" y="108000"/>
                    <a:pt x="90000" y="96000"/>
                  </a:cubicBezTo>
                  <a:cubicBezTo>
                    <a:pt x="90000" y="84000"/>
                    <a:pt x="105000" y="72000"/>
                    <a:pt x="120000" y="48000"/>
                  </a:cubicBezTo>
                  <a:cubicBezTo>
                    <a:pt x="120000" y="24000"/>
                    <a:pt x="90000" y="48000"/>
                    <a:pt x="75000" y="48000"/>
                  </a:cubicBezTo>
                  <a:cubicBezTo>
                    <a:pt x="90000" y="48000"/>
                    <a:pt x="90000" y="0"/>
                    <a:pt x="90000" y="12000"/>
                  </a:cubicBezTo>
                  <a:cubicBezTo>
                    <a:pt x="75000" y="12000"/>
                    <a:pt x="105000" y="0"/>
                    <a:pt x="90000" y="1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7" name="Shape 4339">
              <a:extLst>
                <a:ext uri="{FF2B5EF4-FFF2-40B4-BE49-F238E27FC236}">
                  <a16:creationId xmlns:a16="http://schemas.microsoft.com/office/drawing/2014/main" id="{17A2F0C0-F9C2-E641-BD45-24BD0CBB14DB}"/>
                </a:ext>
              </a:extLst>
            </p:cNvPr>
            <p:cNvSpPr/>
            <p:nvPr/>
          </p:nvSpPr>
          <p:spPr>
            <a:xfrm>
              <a:off x="8652422" y="5694619"/>
              <a:ext cx="28661" cy="541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80000"/>
                  </a:moveTo>
                  <a:cubicBezTo>
                    <a:pt x="120000" y="60000"/>
                    <a:pt x="40000" y="0"/>
                    <a:pt x="40000" y="20000"/>
                  </a:cubicBezTo>
                  <a:cubicBezTo>
                    <a:pt x="40000" y="20000"/>
                    <a:pt x="40000" y="20000"/>
                    <a:pt x="40000" y="40000"/>
                  </a:cubicBezTo>
                  <a:cubicBezTo>
                    <a:pt x="40000" y="40000"/>
                    <a:pt x="0" y="40000"/>
                    <a:pt x="0" y="40000"/>
                  </a:cubicBezTo>
                  <a:cubicBezTo>
                    <a:pt x="0" y="40000"/>
                    <a:pt x="120000" y="120000"/>
                    <a:pt x="120000" y="80000"/>
                  </a:cubicBezTo>
                  <a:cubicBezTo>
                    <a:pt x="120000" y="60000"/>
                    <a:pt x="120000" y="120000"/>
                    <a:pt x="120000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8" name="Shape 4340">
              <a:extLst>
                <a:ext uri="{FF2B5EF4-FFF2-40B4-BE49-F238E27FC236}">
                  <a16:creationId xmlns:a16="http://schemas.microsoft.com/office/drawing/2014/main" id="{A13CC3BE-EF45-C04A-A29F-175084CD21E0}"/>
                </a:ext>
              </a:extLst>
            </p:cNvPr>
            <p:cNvSpPr/>
            <p:nvPr/>
          </p:nvSpPr>
          <p:spPr>
            <a:xfrm>
              <a:off x="8512296" y="5787001"/>
              <a:ext cx="28661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40000"/>
                  </a:moveTo>
                  <a:cubicBezTo>
                    <a:pt x="80000" y="0"/>
                    <a:pt x="0" y="80000"/>
                    <a:pt x="0" y="80000"/>
                  </a:cubicBezTo>
                  <a:cubicBezTo>
                    <a:pt x="40000" y="120000"/>
                    <a:pt x="120000" y="80000"/>
                    <a:pt x="80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9" name="Shape 4341">
              <a:extLst>
                <a:ext uri="{FF2B5EF4-FFF2-40B4-BE49-F238E27FC236}">
                  <a16:creationId xmlns:a16="http://schemas.microsoft.com/office/drawing/2014/main" id="{62A9AFF7-9752-F445-A162-FE7B54DD735F}"/>
                </a:ext>
              </a:extLst>
            </p:cNvPr>
            <p:cNvSpPr/>
            <p:nvPr/>
          </p:nvSpPr>
          <p:spPr>
            <a:xfrm>
              <a:off x="7868981" y="6283948"/>
              <a:ext cx="63694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90000"/>
                  </a:moveTo>
                  <a:cubicBezTo>
                    <a:pt x="119999" y="0"/>
                    <a:pt x="51428" y="0"/>
                    <a:pt x="17142" y="30000"/>
                  </a:cubicBezTo>
                  <a:cubicBezTo>
                    <a:pt x="0" y="30000"/>
                    <a:pt x="119999" y="120000"/>
                    <a:pt x="119999" y="90000"/>
                  </a:cubicBezTo>
                  <a:cubicBezTo>
                    <a:pt x="119999" y="0"/>
                    <a:pt x="119999" y="120000"/>
                    <a:pt x="119999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0" name="Shape 4342">
              <a:extLst>
                <a:ext uri="{FF2B5EF4-FFF2-40B4-BE49-F238E27FC236}">
                  <a16:creationId xmlns:a16="http://schemas.microsoft.com/office/drawing/2014/main" id="{B3B56832-B1E8-DD44-996A-FC3AF2287958}"/>
                </a:ext>
              </a:extLst>
            </p:cNvPr>
            <p:cNvSpPr/>
            <p:nvPr/>
          </p:nvSpPr>
          <p:spPr>
            <a:xfrm>
              <a:off x="7970889" y="6057775"/>
              <a:ext cx="57322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00000"/>
                  </a:moveTo>
                  <a:cubicBezTo>
                    <a:pt x="40000" y="80000"/>
                    <a:pt x="20000" y="80000"/>
                    <a:pt x="0" y="60000"/>
                  </a:cubicBezTo>
                  <a:cubicBezTo>
                    <a:pt x="20000" y="60000"/>
                    <a:pt x="60000" y="0"/>
                    <a:pt x="80000" y="40000"/>
                  </a:cubicBezTo>
                  <a:cubicBezTo>
                    <a:pt x="120000" y="60000"/>
                    <a:pt x="100000" y="120000"/>
                    <a:pt x="60000" y="100000"/>
                  </a:cubicBezTo>
                  <a:cubicBezTo>
                    <a:pt x="40000" y="80000"/>
                    <a:pt x="80000" y="120000"/>
                    <a:pt x="60000" y="10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1" name="Shape 4343">
              <a:extLst>
                <a:ext uri="{FF2B5EF4-FFF2-40B4-BE49-F238E27FC236}">
                  <a16:creationId xmlns:a16="http://schemas.microsoft.com/office/drawing/2014/main" id="{B7C661A6-B5E8-FF4C-9A84-B20677CBF587}"/>
                </a:ext>
              </a:extLst>
            </p:cNvPr>
            <p:cNvSpPr/>
            <p:nvPr/>
          </p:nvSpPr>
          <p:spPr>
            <a:xfrm>
              <a:off x="7942228" y="5656392"/>
              <a:ext cx="57322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02857"/>
                  </a:moveTo>
                  <a:cubicBezTo>
                    <a:pt x="0" y="119999"/>
                    <a:pt x="20000" y="0"/>
                    <a:pt x="80000" y="17142"/>
                  </a:cubicBezTo>
                  <a:cubicBezTo>
                    <a:pt x="120000" y="17142"/>
                    <a:pt x="100000" y="102857"/>
                    <a:pt x="60000" y="102857"/>
                  </a:cubicBezTo>
                  <a:cubicBezTo>
                    <a:pt x="40000" y="102857"/>
                    <a:pt x="120000" y="102857"/>
                    <a:pt x="60000" y="10285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2" name="Shape 4344">
              <a:extLst>
                <a:ext uri="{FF2B5EF4-FFF2-40B4-BE49-F238E27FC236}">
                  <a16:creationId xmlns:a16="http://schemas.microsoft.com/office/drawing/2014/main" id="{B1D002B8-238E-2841-BBD8-9A3D5AF93AD0}"/>
                </a:ext>
              </a:extLst>
            </p:cNvPr>
            <p:cNvSpPr/>
            <p:nvPr/>
          </p:nvSpPr>
          <p:spPr>
            <a:xfrm>
              <a:off x="7782992" y="5618167"/>
              <a:ext cx="111464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cubicBezTo>
                    <a:pt x="20000" y="120000"/>
                    <a:pt x="0" y="100000"/>
                    <a:pt x="10000" y="60000"/>
                  </a:cubicBezTo>
                  <a:cubicBezTo>
                    <a:pt x="20000" y="20000"/>
                    <a:pt x="50000" y="20000"/>
                    <a:pt x="80000" y="0"/>
                  </a:cubicBezTo>
                  <a:cubicBezTo>
                    <a:pt x="120000" y="0"/>
                    <a:pt x="60000" y="120000"/>
                    <a:pt x="4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3" name="Shape 4345">
              <a:extLst>
                <a:ext uri="{FF2B5EF4-FFF2-40B4-BE49-F238E27FC236}">
                  <a16:creationId xmlns:a16="http://schemas.microsoft.com/office/drawing/2014/main" id="{152010B8-758D-2D4A-B801-86B08D531F02}"/>
                </a:ext>
              </a:extLst>
            </p:cNvPr>
            <p:cNvSpPr/>
            <p:nvPr/>
          </p:nvSpPr>
          <p:spPr>
            <a:xfrm>
              <a:off x="8018660" y="5583125"/>
              <a:ext cx="63694" cy="25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4" y="120000"/>
                  </a:moveTo>
                  <a:cubicBezTo>
                    <a:pt x="68571" y="120000"/>
                    <a:pt x="0" y="0"/>
                    <a:pt x="51428" y="0"/>
                  </a:cubicBezTo>
                  <a:cubicBezTo>
                    <a:pt x="68571" y="0"/>
                    <a:pt x="102857" y="0"/>
                    <a:pt x="119999" y="40000"/>
                  </a:cubicBezTo>
                  <a:cubicBezTo>
                    <a:pt x="119999" y="40000"/>
                    <a:pt x="102857" y="120000"/>
                    <a:pt x="85714" y="120000"/>
                  </a:cubicBezTo>
                  <a:cubicBezTo>
                    <a:pt x="68571" y="120000"/>
                    <a:pt x="119999" y="120000"/>
                    <a:pt x="85714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4" name="Shape 4346">
              <a:extLst>
                <a:ext uri="{FF2B5EF4-FFF2-40B4-BE49-F238E27FC236}">
                  <a16:creationId xmlns:a16="http://schemas.microsoft.com/office/drawing/2014/main" id="{C099B9AE-09CD-D149-9F90-B4B97658EB6A}"/>
                </a:ext>
              </a:extLst>
            </p:cNvPr>
            <p:cNvSpPr/>
            <p:nvPr/>
          </p:nvSpPr>
          <p:spPr>
            <a:xfrm>
              <a:off x="7623756" y="5395178"/>
              <a:ext cx="318473" cy="2229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411" y="105000"/>
                  </a:moveTo>
                  <a:cubicBezTo>
                    <a:pt x="105882" y="100000"/>
                    <a:pt x="95294" y="95000"/>
                    <a:pt x="88235" y="90000"/>
                  </a:cubicBezTo>
                  <a:cubicBezTo>
                    <a:pt x="84705" y="90000"/>
                    <a:pt x="88235" y="85000"/>
                    <a:pt x="84705" y="80000"/>
                  </a:cubicBezTo>
                  <a:cubicBezTo>
                    <a:pt x="84705" y="80000"/>
                    <a:pt x="77647" y="85000"/>
                    <a:pt x="77647" y="85000"/>
                  </a:cubicBezTo>
                  <a:cubicBezTo>
                    <a:pt x="70588" y="85000"/>
                    <a:pt x="70588" y="75000"/>
                    <a:pt x="63529" y="80000"/>
                  </a:cubicBezTo>
                  <a:cubicBezTo>
                    <a:pt x="63529" y="85000"/>
                    <a:pt x="60000" y="90000"/>
                    <a:pt x="56470" y="95000"/>
                  </a:cubicBezTo>
                  <a:cubicBezTo>
                    <a:pt x="49411" y="100000"/>
                    <a:pt x="45882" y="110000"/>
                    <a:pt x="38823" y="115000"/>
                  </a:cubicBezTo>
                  <a:cubicBezTo>
                    <a:pt x="28235" y="120000"/>
                    <a:pt x="35294" y="100000"/>
                    <a:pt x="28235" y="95000"/>
                  </a:cubicBezTo>
                  <a:cubicBezTo>
                    <a:pt x="28235" y="90000"/>
                    <a:pt x="10588" y="95000"/>
                    <a:pt x="7058" y="95000"/>
                  </a:cubicBezTo>
                  <a:cubicBezTo>
                    <a:pt x="0" y="95000"/>
                    <a:pt x="14117" y="80000"/>
                    <a:pt x="14117" y="80000"/>
                  </a:cubicBezTo>
                  <a:cubicBezTo>
                    <a:pt x="21176" y="70000"/>
                    <a:pt x="17647" y="60000"/>
                    <a:pt x="17647" y="50000"/>
                  </a:cubicBezTo>
                  <a:cubicBezTo>
                    <a:pt x="17647" y="40000"/>
                    <a:pt x="17647" y="25000"/>
                    <a:pt x="21176" y="15000"/>
                  </a:cubicBezTo>
                  <a:cubicBezTo>
                    <a:pt x="24705" y="0"/>
                    <a:pt x="35294" y="0"/>
                    <a:pt x="38823" y="15000"/>
                  </a:cubicBezTo>
                  <a:cubicBezTo>
                    <a:pt x="38823" y="20000"/>
                    <a:pt x="38823" y="30000"/>
                    <a:pt x="42352" y="25000"/>
                  </a:cubicBezTo>
                  <a:cubicBezTo>
                    <a:pt x="45882" y="25000"/>
                    <a:pt x="45882" y="20000"/>
                    <a:pt x="49411" y="20000"/>
                  </a:cubicBezTo>
                  <a:cubicBezTo>
                    <a:pt x="52941" y="25000"/>
                    <a:pt x="56470" y="30000"/>
                    <a:pt x="60000" y="30000"/>
                  </a:cubicBezTo>
                  <a:cubicBezTo>
                    <a:pt x="63529" y="35000"/>
                    <a:pt x="67058" y="35000"/>
                    <a:pt x="70588" y="35000"/>
                  </a:cubicBezTo>
                  <a:cubicBezTo>
                    <a:pt x="74117" y="40000"/>
                    <a:pt x="81176" y="45000"/>
                    <a:pt x="88235" y="50000"/>
                  </a:cubicBezTo>
                  <a:cubicBezTo>
                    <a:pt x="98823" y="55000"/>
                    <a:pt x="98823" y="60000"/>
                    <a:pt x="98823" y="75000"/>
                  </a:cubicBezTo>
                  <a:cubicBezTo>
                    <a:pt x="98823" y="80000"/>
                    <a:pt x="105882" y="80000"/>
                    <a:pt x="105882" y="75000"/>
                  </a:cubicBezTo>
                  <a:cubicBezTo>
                    <a:pt x="112941" y="75000"/>
                    <a:pt x="112941" y="80000"/>
                    <a:pt x="116470" y="85000"/>
                  </a:cubicBezTo>
                  <a:cubicBezTo>
                    <a:pt x="120000" y="85000"/>
                    <a:pt x="120000" y="85000"/>
                    <a:pt x="120000" y="90000"/>
                  </a:cubicBezTo>
                  <a:cubicBezTo>
                    <a:pt x="116470" y="95000"/>
                    <a:pt x="116470" y="105000"/>
                    <a:pt x="109411" y="105000"/>
                  </a:cubicBezTo>
                  <a:cubicBezTo>
                    <a:pt x="105882" y="100000"/>
                    <a:pt x="116470" y="105000"/>
                    <a:pt x="109411" y="10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5" name="Shape 4347">
              <a:extLst>
                <a:ext uri="{FF2B5EF4-FFF2-40B4-BE49-F238E27FC236}">
                  <a16:creationId xmlns:a16="http://schemas.microsoft.com/office/drawing/2014/main" id="{FF3D615F-4375-0D41-B9DE-D42E64F44AB3}"/>
                </a:ext>
              </a:extLst>
            </p:cNvPr>
            <p:cNvSpPr/>
            <p:nvPr/>
          </p:nvSpPr>
          <p:spPr>
            <a:xfrm>
              <a:off x="7747963" y="5376062"/>
              <a:ext cx="63694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4" y="96000"/>
                  </a:moveTo>
                  <a:cubicBezTo>
                    <a:pt x="51428" y="120000"/>
                    <a:pt x="0" y="0"/>
                    <a:pt x="17142" y="0"/>
                  </a:cubicBezTo>
                  <a:cubicBezTo>
                    <a:pt x="34285" y="24000"/>
                    <a:pt x="119999" y="72000"/>
                    <a:pt x="85714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6" name="Shape 4348">
              <a:extLst>
                <a:ext uri="{FF2B5EF4-FFF2-40B4-BE49-F238E27FC236}">
                  <a16:creationId xmlns:a16="http://schemas.microsoft.com/office/drawing/2014/main" id="{9725C1CE-C7B1-5F4C-95D9-5F1A779F66DD}"/>
                </a:ext>
              </a:extLst>
            </p:cNvPr>
            <p:cNvSpPr/>
            <p:nvPr/>
          </p:nvSpPr>
          <p:spPr>
            <a:xfrm>
              <a:off x="7728852" y="5385621"/>
              <a:ext cx="35032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96000"/>
                  </a:moveTo>
                  <a:cubicBezTo>
                    <a:pt x="30000" y="120000"/>
                    <a:pt x="0" y="48000"/>
                    <a:pt x="0" y="24000"/>
                  </a:cubicBezTo>
                  <a:cubicBezTo>
                    <a:pt x="30000" y="0"/>
                    <a:pt x="120000" y="72000"/>
                    <a:pt x="90000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7" name="Shape 4349">
              <a:extLst>
                <a:ext uri="{FF2B5EF4-FFF2-40B4-BE49-F238E27FC236}">
                  <a16:creationId xmlns:a16="http://schemas.microsoft.com/office/drawing/2014/main" id="{B1F8E38E-5F19-9249-8DE3-029F2BBA47B0}"/>
                </a:ext>
              </a:extLst>
            </p:cNvPr>
            <p:cNvSpPr/>
            <p:nvPr/>
          </p:nvSpPr>
          <p:spPr>
            <a:xfrm>
              <a:off x="7642864" y="5207232"/>
              <a:ext cx="28661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0000"/>
                  </a:moveTo>
                  <a:cubicBezTo>
                    <a:pt x="120000" y="80000"/>
                    <a:pt x="120000" y="60000"/>
                    <a:pt x="120000" y="40000"/>
                  </a:cubicBezTo>
                  <a:cubicBezTo>
                    <a:pt x="120000" y="40000"/>
                    <a:pt x="40000" y="0"/>
                    <a:pt x="40000" y="20000"/>
                  </a:cubicBezTo>
                  <a:cubicBezTo>
                    <a:pt x="40000" y="40000"/>
                    <a:pt x="0" y="80000"/>
                    <a:pt x="40000" y="80000"/>
                  </a:cubicBezTo>
                  <a:cubicBezTo>
                    <a:pt x="40000" y="100000"/>
                    <a:pt x="80000" y="120000"/>
                    <a:pt x="120000" y="100000"/>
                  </a:cubicBezTo>
                  <a:cubicBezTo>
                    <a:pt x="120000" y="80000"/>
                    <a:pt x="80000" y="120000"/>
                    <a:pt x="120000" y="10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8" name="Shape 4350">
              <a:extLst>
                <a:ext uri="{FF2B5EF4-FFF2-40B4-BE49-F238E27FC236}">
                  <a16:creationId xmlns:a16="http://schemas.microsoft.com/office/drawing/2014/main" id="{6CE75C72-0146-5D47-A7D0-CEB2B967607C}"/>
                </a:ext>
              </a:extLst>
            </p:cNvPr>
            <p:cNvSpPr/>
            <p:nvPr/>
          </p:nvSpPr>
          <p:spPr>
            <a:xfrm>
              <a:off x="7502736" y="4719844"/>
              <a:ext cx="1343950" cy="9843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166" y="94857"/>
                  </a:moveTo>
                  <a:cubicBezTo>
                    <a:pt x="63333" y="98285"/>
                    <a:pt x="61666" y="94857"/>
                    <a:pt x="59166" y="96000"/>
                  </a:cubicBezTo>
                  <a:cubicBezTo>
                    <a:pt x="58333" y="96000"/>
                    <a:pt x="57500" y="97142"/>
                    <a:pt x="56666" y="98285"/>
                  </a:cubicBezTo>
                  <a:cubicBezTo>
                    <a:pt x="55000" y="99428"/>
                    <a:pt x="54166" y="98285"/>
                    <a:pt x="52500" y="98285"/>
                  </a:cubicBezTo>
                  <a:cubicBezTo>
                    <a:pt x="50000" y="97142"/>
                    <a:pt x="46666" y="94857"/>
                    <a:pt x="50000" y="91428"/>
                  </a:cubicBezTo>
                  <a:cubicBezTo>
                    <a:pt x="51666" y="89142"/>
                    <a:pt x="51666" y="86857"/>
                    <a:pt x="54166" y="86857"/>
                  </a:cubicBezTo>
                  <a:cubicBezTo>
                    <a:pt x="56666" y="88000"/>
                    <a:pt x="59166" y="89142"/>
                    <a:pt x="62500" y="88000"/>
                  </a:cubicBezTo>
                  <a:cubicBezTo>
                    <a:pt x="64166" y="88000"/>
                    <a:pt x="65833" y="86857"/>
                    <a:pt x="67500" y="86857"/>
                  </a:cubicBezTo>
                  <a:cubicBezTo>
                    <a:pt x="68333" y="86857"/>
                    <a:pt x="67500" y="85714"/>
                    <a:pt x="67500" y="84571"/>
                  </a:cubicBezTo>
                  <a:cubicBezTo>
                    <a:pt x="65000" y="82285"/>
                    <a:pt x="64166" y="81142"/>
                    <a:pt x="66666" y="78857"/>
                  </a:cubicBezTo>
                  <a:cubicBezTo>
                    <a:pt x="68333" y="75428"/>
                    <a:pt x="70000" y="75428"/>
                    <a:pt x="72500" y="75428"/>
                  </a:cubicBezTo>
                  <a:cubicBezTo>
                    <a:pt x="73333" y="75428"/>
                    <a:pt x="75000" y="75428"/>
                    <a:pt x="75833" y="76571"/>
                  </a:cubicBezTo>
                  <a:cubicBezTo>
                    <a:pt x="77500" y="77714"/>
                    <a:pt x="77500" y="78857"/>
                    <a:pt x="77500" y="81142"/>
                  </a:cubicBezTo>
                  <a:cubicBezTo>
                    <a:pt x="78333" y="83428"/>
                    <a:pt x="79166" y="80000"/>
                    <a:pt x="80000" y="80000"/>
                  </a:cubicBezTo>
                  <a:cubicBezTo>
                    <a:pt x="80000" y="78857"/>
                    <a:pt x="82500" y="80000"/>
                    <a:pt x="82500" y="80000"/>
                  </a:cubicBezTo>
                  <a:cubicBezTo>
                    <a:pt x="83333" y="80000"/>
                    <a:pt x="85833" y="80000"/>
                    <a:pt x="85833" y="77714"/>
                  </a:cubicBezTo>
                  <a:cubicBezTo>
                    <a:pt x="85833" y="76571"/>
                    <a:pt x="83333" y="75428"/>
                    <a:pt x="82500" y="75428"/>
                  </a:cubicBezTo>
                  <a:cubicBezTo>
                    <a:pt x="80833" y="74285"/>
                    <a:pt x="80000" y="73142"/>
                    <a:pt x="79166" y="72000"/>
                  </a:cubicBezTo>
                  <a:cubicBezTo>
                    <a:pt x="78333" y="72000"/>
                    <a:pt x="77500" y="74285"/>
                    <a:pt x="77500" y="75428"/>
                  </a:cubicBezTo>
                  <a:cubicBezTo>
                    <a:pt x="76666" y="76571"/>
                    <a:pt x="73333" y="75428"/>
                    <a:pt x="72500" y="75428"/>
                  </a:cubicBezTo>
                  <a:cubicBezTo>
                    <a:pt x="67500" y="74285"/>
                    <a:pt x="74166" y="72000"/>
                    <a:pt x="73333" y="69714"/>
                  </a:cubicBezTo>
                  <a:cubicBezTo>
                    <a:pt x="72500" y="66285"/>
                    <a:pt x="71666" y="61714"/>
                    <a:pt x="70000" y="59428"/>
                  </a:cubicBezTo>
                  <a:cubicBezTo>
                    <a:pt x="69166" y="59428"/>
                    <a:pt x="67500" y="60571"/>
                    <a:pt x="67500" y="59428"/>
                  </a:cubicBezTo>
                  <a:cubicBezTo>
                    <a:pt x="67500" y="58285"/>
                    <a:pt x="67500" y="56000"/>
                    <a:pt x="66666" y="54857"/>
                  </a:cubicBezTo>
                  <a:cubicBezTo>
                    <a:pt x="65833" y="53714"/>
                    <a:pt x="65000" y="60571"/>
                    <a:pt x="65833" y="60571"/>
                  </a:cubicBezTo>
                  <a:cubicBezTo>
                    <a:pt x="65000" y="60571"/>
                    <a:pt x="62500" y="52571"/>
                    <a:pt x="62500" y="52571"/>
                  </a:cubicBezTo>
                  <a:cubicBezTo>
                    <a:pt x="60833" y="52571"/>
                    <a:pt x="60000" y="53714"/>
                    <a:pt x="59166" y="54857"/>
                  </a:cubicBezTo>
                  <a:cubicBezTo>
                    <a:pt x="58333" y="54857"/>
                    <a:pt x="55833" y="57142"/>
                    <a:pt x="55833" y="56000"/>
                  </a:cubicBezTo>
                  <a:cubicBezTo>
                    <a:pt x="55833" y="52571"/>
                    <a:pt x="55000" y="52571"/>
                    <a:pt x="57500" y="52571"/>
                  </a:cubicBezTo>
                  <a:cubicBezTo>
                    <a:pt x="58333" y="52571"/>
                    <a:pt x="59166" y="51428"/>
                    <a:pt x="59166" y="50285"/>
                  </a:cubicBezTo>
                  <a:cubicBezTo>
                    <a:pt x="60000" y="49142"/>
                    <a:pt x="57500" y="49142"/>
                    <a:pt x="57500" y="49142"/>
                  </a:cubicBezTo>
                  <a:cubicBezTo>
                    <a:pt x="56666" y="48000"/>
                    <a:pt x="53333" y="45714"/>
                    <a:pt x="53333" y="45714"/>
                  </a:cubicBezTo>
                  <a:cubicBezTo>
                    <a:pt x="53333" y="42285"/>
                    <a:pt x="52500" y="44571"/>
                    <a:pt x="51666" y="44571"/>
                  </a:cubicBezTo>
                  <a:cubicBezTo>
                    <a:pt x="50833" y="44571"/>
                    <a:pt x="51666" y="38857"/>
                    <a:pt x="50000" y="40000"/>
                  </a:cubicBezTo>
                  <a:cubicBezTo>
                    <a:pt x="49166" y="40000"/>
                    <a:pt x="49166" y="41142"/>
                    <a:pt x="47500" y="38857"/>
                  </a:cubicBezTo>
                  <a:cubicBezTo>
                    <a:pt x="46666" y="38857"/>
                    <a:pt x="45833" y="36571"/>
                    <a:pt x="45000" y="36571"/>
                  </a:cubicBezTo>
                  <a:cubicBezTo>
                    <a:pt x="45000" y="36571"/>
                    <a:pt x="45833" y="37714"/>
                    <a:pt x="45833" y="37714"/>
                  </a:cubicBezTo>
                  <a:cubicBezTo>
                    <a:pt x="45833" y="37714"/>
                    <a:pt x="43333" y="37714"/>
                    <a:pt x="43333" y="38857"/>
                  </a:cubicBezTo>
                  <a:cubicBezTo>
                    <a:pt x="44166" y="40000"/>
                    <a:pt x="45833" y="38857"/>
                    <a:pt x="46666" y="41142"/>
                  </a:cubicBezTo>
                  <a:cubicBezTo>
                    <a:pt x="46666" y="43428"/>
                    <a:pt x="45000" y="43428"/>
                    <a:pt x="44166" y="43428"/>
                  </a:cubicBezTo>
                  <a:cubicBezTo>
                    <a:pt x="42500" y="44571"/>
                    <a:pt x="38333" y="40000"/>
                    <a:pt x="36666" y="42285"/>
                  </a:cubicBezTo>
                  <a:cubicBezTo>
                    <a:pt x="35833" y="42285"/>
                    <a:pt x="37500" y="43428"/>
                    <a:pt x="38333" y="44571"/>
                  </a:cubicBezTo>
                  <a:cubicBezTo>
                    <a:pt x="38333" y="45714"/>
                    <a:pt x="39166" y="44571"/>
                    <a:pt x="40000" y="44571"/>
                  </a:cubicBezTo>
                  <a:cubicBezTo>
                    <a:pt x="40833" y="44571"/>
                    <a:pt x="43333" y="43428"/>
                    <a:pt x="43333" y="44571"/>
                  </a:cubicBezTo>
                  <a:cubicBezTo>
                    <a:pt x="43333" y="45714"/>
                    <a:pt x="42500" y="46857"/>
                    <a:pt x="41666" y="48000"/>
                  </a:cubicBezTo>
                  <a:cubicBezTo>
                    <a:pt x="41666" y="48000"/>
                    <a:pt x="32500" y="40000"/>
                    <a:pt x="30833" y="41142"/>
                  </a:cubicBezTo>
                  <a:cubicBezTo>
                    <a:pt x="31666" y="41142"/>
                    <a:pt x="32500" y="42285"/>
                    <a:pt x="33333" y="42285"/>
                  </a:cubicBezTo>
                  <a:cubicBezTo>
                    <a:pt x="35000" y="44571"/>
                    <a:pt x="30833" y="43428"/>
                    <a:pt x="30833" y="43428"/>
                  </a:cubicBezTo>
                  <a:cubicBezTo>
                    <a:pt x="28333" y="41142"/>
                    <a:pt x="25000" y="43428"/>
                    <a:pt x="22500" y="42285"/>
                  </a:cubicBezTo>
                  <a:cubicBezTo>
                    <a:pt x="19166" y="41142"/>
                    <a:pt x="16666" y="42285"/>
                    <a:pt x="14166" y="38857"/>
                  </a:cubicBezTo>
                  <a:cubicBezTo>
                    <a:pt x="11666" y="36571"/>
                    <a:pt x="10000" y="40000"/>
                    <a:pt x="7500" y="38857"/>
                  </a:cubicBezTo>
                  <a:cubicBezTo>
                    <a:pt x="6666" y="37714"/>
                    <a:pt x="5000" y="37714"/>
                    <a:pt x="4166" y="36571"/>
                  </a:cubicBezTo>
                  <a:cubicBezTo>
                    <a:pt x="4166" y="35428"/>
                    <a:pt x="1666" y="32000"/>
                    <a:pt x="3333" y="32000"/>
                  </a:cubicBezTo>
                  <a:cubicBezTo>
                    <a:pt x="5833" y="32000"/>
                    <a:pt x="9166" y="35428"/>
                    <a:pt x="11666" y="33142"/>
                  </a:cubicBezTo>
                  <a:cubicBezTo>
                    <a:pt x="12500" y="32000"/>
                    <a:pt x="10833" y="30857"/>
                    <a:pt x="10833" y="30857"/>
                  </a:cubicBezTo>
                  <a:cubicBezTo>
                    <a:pt x="9166" y="29714"/>
                    <a:pt x="7500" y="29714"/>
                    <a:pt x="6666" y="29714"/>
                  </a:cubicBezTo>
                  <a:cubicBezTo>
                    <a:pt x="4166" y="29714"/>
                    <a:pt x="0" y="29714"/>
                    <a:pt x="0" y="26285"/>
                  </a:cubicBezTo>
                  <a:cubicBezTo>
                    <a:pt x="0" y="21714"/>
                    <a:pt x="0" y="18285"/>
                    <a:pt x="1666" y="13714"/>
                  </a:cubicBezTo>
                  <a:cubicBezTo>
                    <a:pt x="2500" y="10285"/>
                    <a:pt x="5000" y="8000"/>
                    <a:pt x="7500" y="5714"/>
                  </a:cubicBezTo>
                  <a:cubicBezTo>
                    <a:pt x="9166" y="3428"/>
                    <a:pt x="10833" y="3428"/>
                    <a:pt x="13333" y="2285"/>
                  </a:cubicBezTo>
                  <a:cubicBezTo>
                    <a:pt x="15000" y="2285"/>
                    <a:pt x="20000" y="0"/>
                    <a:pt x="20833" y="3428"/>
                  </a:cubicBezTo>
                  <a:cubicBezTo>
                    <a:pt x="20833" y="2285"/>
                    <a:pt x="16666" y="8000"/>
                    <a:pt x="15833" y="8000"/>
                  </a:cubicBezTo>
                  <a:cubicBezTo>
                    <a:pt x="14166" y="10285"/>
                    <a:pt x="12500" y="12571"/>
                    <a:pt x="14166" y="14857"/>
                  </a:cubicBezTo>
                  <a:cubicBezTo>
                    <a:pt x="15833" y="17142"/>
                    <a:pt x="14166" y="18285"/>
                    <a:pt x="15000" y="20571"/>
                  </a:cubicBezTo>
                  <a:cubicBezTo>
                    <a:pt x="15000" y="22857"/>
                    <a:pt x="16666" y="24000"/>
                    <a:pt x="17500" y="25142"/>
                  </a:cubicBezTo>
                  <a:cubicBezTo>
                    <a:pt x="18333" y="26285"/>
                    <a:pt x="20000" y="27428"/>
                    <a:pt x="20833" y="28571"/>
                  </a:cubicBezTo>
                  <a:cubicBezTo>
                    <a:pt x="21666" y="29714"/>
                    <a:pt x="18333" y="29714"/>
                    <a:pt x="18333" y="30857"/>
                  </a:cubicBezTo>
                  <a:cubicBezTo>
                    <a:pt x="18333" y="29714"/>
                    <a:pt x="21666" y="33142"/>
                    <a:pt x="21666" y="33142"/>
                  </a:cubicBezTo>
                  <a:cubicBezTo>
                    <a:pt x="22500" y="32000"/>
                    <a:pt x="21666" y="29714"/>
                    <a:pt x="21666" y="28571"/>
                  </a:cubicBezTo>
                  <a:cubicBezTo>
                    <a:pt x="21666" y="28571"/>
                    <a:pt x="23333" y="27428"/>
                    <a:pt x="22500" y="26285"/>
                  </a:cubicBezTo>
                  <a:cubicBezTo>
                    <a:pt x="21666" y="25142"/>
                    <a:pt x="18333" y="24000"/>
                    <a:pt x="17500" y="22857"/>
                  </a:cubicBezTo>
                  <a:cubicBezTo>
                    <a:pt x="16666" y="22857"/>
                    <a:pt x="15833" y="21714"/>
                    <a:pt x="16666" y="21714"/>
                  </a:cubicBezTo>
                  <a:cubicBezTo>
                    <a:pt x="18333" y="21714"/>
                    <a:pt x="18333" y="20571"/>
                    <a:pt x="19166" y="19428"/>
                  </a:cubicBezTo>
                  <a:cubicBezTo>
                    <a:pt x="20833" y="18285"/>
                    <a:pt x="23333" y="20571"/>
                    <a:pt x="24166" y="21714"/>
                  </a:cubicBezTo>
                  <a:cubicBezTo>
                    <a:pt x="23333" y="20571"/>
                    <a:pt x="22500" y="19428"/>
                    <a:pt x="22500" y="18285"/>
                  </a:cubicBezTo>
                  <a:cubicBezTo>
                    <a:pt x="22500" y="16000"/>
                    <a:pt x="18333" y="17142"/>
                    <a:pt x="18333" y="14857"/>
                  </a:cubicBezTo>
                  <a:cubicBezTo>
                    <a:pt x="16666" y="8000"/>
                    <a:pt x="24166" y="13714"/>
                    <a:pt x="24166" y="13714"/>
                  </a:cubicBezTo>
                  <a:cubicBezTo>
                    <a:pt x="24166" y="12571"/>
                    <a:pt x="19166" y="10285"/>
                    <a:pt x="19166" y="10285"/>
                  </a:cubicBezTo>
                  <a:cubicBezTo>
                    <a:pt x="19166" y="9142"/>
                    <a:pt x="23333" y="10285"/>
                    <a:pt x="23333" y="10285"/>
                  </a:cubicBezTo>
                  <a:cubicBezTo>
                    <a:pt x="23333" y="9142"/>
                    <a:pt x="20833" y="8000"/>
                    <a:pt x="20833" y="8000"/>
                  </a:cubicBezTo>
                  <a:cubicBezTo>
                    <a:pt x="20000" y="6857"/>
                    <a:pt x="20833" y="6857"/>
                    <a:pt x="21666" y="6857"/>
                  </a:cubicBezTo>
                  <a:cubicBezTo>
                    <a:pt x="22500" y="8000"/>
                    <a:pt x="22500" y="6857"/>
                    <a:pt x="23333" y="6857"/>
                  </a:cubicBezTo>
                  <a:cubicBezTo>
                    <a:pt x="25000" y="5714"/>
                    <a:pt x="25000" y="6857"/>
                    <a:pt x="26666" y="6857"/>
                  </a:cubicBezTo>
                  <a:cubicBezTo>
                    <a:pt x="24166" y="5714"/>
                    <a:pt x="27500" y="3428"/>
                    <a:pt x="28333" y="3428"/>
                  </a:cubicBezTo>
                  <a:cubicBezTo>
                    <a:pt x="30000" y="2285"/>
                    <a:pt x="35000" y="2285"/>
                    <a:pt x="35833" y="4571"/>
                  </a:cubicBezTo>
                  <a:cubicBezTo>
                    <a:pt x="36666" y="5714"/>
                    <a:pt x="36666" y="6857"/>
                    <a:pt x="36666" y="8000"/>
                  </a:cubicBezTo>
                  <a:cubicBezTo>
                    <a:pt x="37500" y="9142"/>
                    <a:pt x="38333" y="10285"/>
                    <a:pt x="39166" y="11428"/>
                  </a:cubicBezTo>
                  <a:cubicBezTo>
                    <a:pt x="40000" y="13714"/>
                    <a:pt x="35833" y="18285"/>
                    <a:pt x="35833" y="18285"/>
                  </a:cubicBezTo>
                  <a:cubicBezTo>
                    <a:pt x="36666" y="19428"/>
                    <a:pt x="38333" y="16000"/>
                    <a:pt x="39166" y="16000"/>
                  </a:cubicBezTo>
                  <a:cubicBezTo>
                    <a:pt x="39166" y="16000"/>
                    <a:pt x="37500" y="22857"/>
                    <a:pt x="38333" y="21714"/>
                  </a:cubicBezTo>
                  <a:cubicBezTo>
                    <a:pt x="39166" y="21714"/>
                    <a:pt x="39166" y="19428"/>
                    <a:pt x="40000" y="19428"/>
                  </a:cubicBezTo>
                  <a:cubicBezTo>
                    <a:pt x="41666" y="19428"/>
                    <a:pt x="41666" y="20571"/>
                    <a:pt x="43333" y="18285"/>
                  </a:cubicBezTo>
                  <a:cubicBezTo>
                    <a:pt x="44166" y="17142"/>
                    <a:pt x="44166" y="18285"/>
                    <a:pt x="45000" y="19428"/>
                  </a:cubicBezTo>
                  <a:cubicBezTo>
                    <a:pt x="45833" y="20571"/>
                    <a:pt x="45000" y="20571"/>
                    <a:pt x="45000" y="21714"/>
                  </a:cubicBezTo>
                  <a:cubicBezTo>
                    <a:pt x="45000" y="22857"/>
                    <a:pt x="49166" y="24000"/>
                    <a:pt x="50000" y="24000"/>
                  </a:cubicBezTo>
                  <a:cubicBezTo>
                    <a:pt x="50000" y="24000"/>
                    <a:pt x="45833" y="18285"/>
                    <a:pt x="45000" y="17142"/>
                  </a:cubicBezTo>
                  <a:cubicBezTo>
                    <a:pt x="45000" y="17142"/>
                    <a:pt x="52500" y="20571"/>
                    <a:pt x="52500" y="19428"/>
                  </a:cubicBezTo>
                  <a:cubicBezTo>
                    <a:pt x="52500" y="19428"/>
                    <a:pt x="47500" y="18285"/>
                    <a:pt x="47500" y="16000"/>
                  </a:cubicBezTo>
                  <a:cubicBezTo>
                    <a:pt x="47500" y="14857"/>
                    <a:pt x="50000" y="13714"/>
                    <a:pt x="50833" y="13714"/>
                  </a:cubicBezTo>
                  <a:cubicBezTo>
                    <a:pt x="52500" y="12571"/>
                    <a:pt x="53333" y="13714"/>
                    <a:pt x="55000" y="14857"/>
                  </a:cubicBezTo>
                  <a:cubicBezTo>
                    <a:pt x="57500" y="16000"/>
                    <a:pt x="60833" y="14857"/>
                    <a:pt x="61666" y="19428"/>
                  </a:cubicBezTo>
                  <a:cubicBezTo>
                    <a:pt x="61666" y="19428"/>
                    <a:pt x="55833" y="19428"/>
                    <a:pt x="56666" y="22857"/>
                  </a:cubicBezTo>
                  <a:cubicBezTo>
                    <a:pt x="56666" y="21714"/>
                    <a:pt x="59166" y="20571"/>
                    <a:pt x="59166" y="20571"/>
                  </a:cubicBezTo>
                  <a:cubicBezTo>
                    <a:pt x="60833" y="20571"/>
                    <a:pt x="58333" y="22857"/>
                    <a:pt x="58333" y="24000"/>
                  </a:cubicBezTo>
                  <a:cubicBezTo>
                    <a:pt x="58333" y="24000"/>
                    <a:pt x="60833" y="21714"/>
                    <a:pt x="60833" y="21714"/>
                  </a:cubicBezTo>
                  <a:cubicBezTo>
                    <a:pt x="60833" y="20571"/>
                    <a:pt x="64166" y="20571"/>
                    <a:pt x="65000" y="21714"/>
                  </a:cubicBezTo>
                  <a:cubicBezTo>
                    <a:pt x="68333" y="21714"/>
                    <a:pt x="60833" y="25142"/>
                    <a:pt x="61666" y="26285"/>
                  </a:cubicBezTo>
                  <a:cubicBezTo>
                    <a:pt x="61666" y="26285"/>
                    <a:pt x="63333" y="24000"/>
                    <a:pt x="63333" y="25142"/>
                  </a:cubicBezTo>
                  <a:cubicBezTo>
                    <a:pt x="63333" y="26285"/>
                    <a:pt x="61666" y="28571"/>
                    <a:pt x="62500" y="29714"/>
                  </a:cubicBezTo>
                  <a:cubicBezTo>
                    <a:pt x="61666" y="28571"/>
                    <a:pt x="65000" y="24000"/>
                    <a:pt x="65833" y="25142"/>
                  </a:cubicBezTo>
                  <a:cubicBezTo>
                    <a:pt x="65833" y="27428"/>
                    <a:pt x="65000" y="29714"/>
                    <a:pt x="65833" y="30857"/>
                  </a:cubicBezTo>
                  <a:cubicBezTo>
                    <a:pt x="65833" y="30857"/>
                    <a:pt x="65833" y="26285"/>
                    <a:pt x="67500" y="26285"/>
                  </a:cubicBezTo>
                  <a:cubicBezTo>
                    <a:pt x="69166" y="27428"/>
                    <a:pt x="66666" y="30857"/>
                    <a:pt x="67500" y="32000"/>
                  </a:cubicBezTo>
                  <a:cubicBezTo>
                    <a:pt x="67500" y="32000"/>
                    <a:pt x="68333" y="28571"/>
                    <a:pt x="69166" y="28571"/>
                  </a:cubicBezTo>
                  <a:cubicBezTo>
                    <a:pt x="69166" y="28571"/>
                    <a:pt x="68333" y="32000"/>
                    <a:pt x="69166" y="32000"/>
                  </a:cubicBezTo>
                  <a:cubicBezTo>
                    <a:pt x="68333" y="32000"/>
                    <a:pt x="70833" y="27428"/>
                    <a:pt x="71666" y="26285"/>
                  </a:cubicBezTo>
                  <a:cubicBezTo>
                    <a:pt x="72500" y="25142"/>
                    <a:pt x="75000" y="26285"/>
                    <a:pt x="75833" y="27428"/>
                  </a:cubicBezTo>
                  <a:cubicBezTo>
                    <a:pt x="77500" y="28571"/>
                    <a:pt x="78333" y="30857"/>
                    <a:pt x="75833" y="30857"/>
                  </a:cubicBezTo>
                  <a:cubicBezTo>
                    <a:pt x="75000" y="30857"/>
                    <a:pt x="71666" y="30857"/>
                    <a:pt x="71666" y="34285"/>
                  </a:cubicBezTo>
                  <a:cubicBezTo>
                    <a:pt x="71666" y="33142"/>
                    <a:pt x="76666" y="30857"/>
                    <a:pt x="76666" y="32000"/>
                  </a:cubicBezTo>
                  <a:cubicBezTo>
                    <a:pt x="76666" y="32000"/>
                    <a:pt x="73333" y="34285"/>
                    <a:pt x="73333" y="35428"/>
                  </a:cubicBezTo>
                  <a:cubicBezTo>
                    <a:pt x="73333" y="34285"/>
                    <a:pt x="76666" y="34285"/>
                    <a:pt x="76666" y="34285"/>
                  </a:cubicBezTo>
                  <a:cubicBezTo>
                    <a:pt x="77500" y="33142"/>
                    <a:pt x="79166" y="29714"/>
                    <a:pt x="80000" y="30857"/>
                  </a:cubicBezTo>
                  <a:cubicBezTo>
                    <a:pt x="80833" y="33142"/>
                    <a:pt x="80000" y="35428"/>
                    <a:pt x="78333" y="35428"/>
                  </a:cubicBezTo>
                  <a:cubicBezTo>
                    <a:pt x="77500" y="36571"/>
                    <a:pt x="76666" y="37714"/>
                    <a:pt x="75833" y="38857"/>
                  </a:cubicBezTo>
                  <a:cubicBezTo>
                    <a:pt x="75833" y="38857"/>
                    <a:pt x="77500" y="36571"/>
                    <a:pt x="78333" y="36571"/>
                  </a:cubicBezTo>
                  <a:cubicBezTo>
                    <a:pt x="78333" y="36571"/>
                    <a:pt x="77500" y="41142"/>
                    <a:pt x="77500" y="41142"/>
                  </a:cubicBezTo>
                  <a:cubicBezTo>
                    <a:pt x="76666" y="38857"/>
                    <a:pt x="82500" y="30857"/>
                    <a:pt x="83333" y="33142"/>
                  </a:cubicBezTo>
                  <a:cubicBezTo>
                    <a:pt x="84166" y="34285"/>
                    <a:pt x="82500" y="35428"/>
                    <a:pt x="81666" y="35428"/>
                  </a:cubicBezTo>
                  <a:cubicBezTo>
                    <a:pt x="82500" y="35428"/>
                    <a:pt x="85000" y="35428"/>
                    <a:pt x="85833" y="35428"/>
                  </a:cubicBezTo>
                  <a:cubicBezTo>
                    <a:pt x="86666" y="35428"/>
                    <a:pt x="88333" y="35428"/>
                    <a:pt x="89166" y="36571"/>
                  </a:cubicBezTo>
                  <a:cubicBezTo>
                    <a:pt x="90000" y="40000"/>
                    <a:pt x="81666" y="40000"/>
                    <a:pt x="82500" y="43428"/>
                  </a:cubicBezTo>
                  <a:cubicBezTo>
                    <a:pt x="82500" y="43428"/>
                    <a:pt x="85000" y="40000"/>
                    <a:pt x="85833" y="40000"/>
                  </a:cubicBezTo>
                  <a:cubicBezTo>
                    <a:pt x="86666" y="40000"/>
                    <a:pt x="88333" y="40000"/>
                    <a:pt x="88333" y="41142"/>
                  </a:cubicBezTo>
                  <a:cubicBezTo>
                    <a:pt x="89166" y="42285"/>
                    <a:pt x="84166" y="44571"/>
                    <a:pt x="84166" y="44571"/>
                  </a:cubicBezTo>
                  <a:cubicBezTo>
                    <a:pt x="84166" y="44571"/>
                    <a:pt x="86666" y="43428"/>
                    <a:pt x="86666" y="43428"/>
                  </a:cubicBezTo>
                  <a:cubicBezTo>
                    <a:pt x="87500" y="43428"/>
                    <a:pt x="89166" y="42285"/>
                    <a:pt x="90000" y="41142"/>
                  </a:cubicBezTo>
                  <a:cubicBezTo>
                    <a:pt x="90833" y="41142"/>
                    <a:pt x="90000" y="40000"/>
                    <a:pt x="90833" y="38857"/>
                  </a:cubicBezTo>
                  <a:cubicBezTo>
                    <a:pt x="91666" y="38857"/>
                    <a:pt x="93333" y="41142"/>
                    <a:pt x="93333" y="42285"/>
                  </a:cubicBezTo>
                  <a:cubicBezTo>
                    <a:pt x="96666" y="45714"/>
                    <a:pt x="93333" y="44571"/>
                    <a:pt x="90833" y="45714"/>
                  </a:cubicBezTo>
                  <a:cubicBezTo>
                    <a:pt x="90833" y="45714"/>
                    <a:pt x="85000" y="48000"/>
                    <a:pt x="85000" y="46857"/>
                  </a:cubicBezTo>
                  <a:cubicBezTo>
                    <a:pt x="85000" y="48000"/>
                    <a:pt x="98333" y="48000"/>
                    <a:pt x="97500" y="50285"/>
                  </a:cubicBezTo>
                  <a:cubicBezTo>
                    <a:pt x="96666" y="51428"/>
                    <a:pt x="92500" y="51428"/>
                    <a:pt x="91666" y="50285"/>
                  </a:cubicBezTo>
                  <a:cubicBezTo>
                    <a:pt x="91666" y="50285"/>
                    <a:pt x="88333" y="51428"/>
                    <a:pt x="88333" y="51428"/>
                  </a:cubicBezTo>
                  <a:cubicBezTo>
                    <a:pt x="89166" y="52571"/>
                    <a:pt x="91666" y="51428"/>
                    <a:pt x="91666" y="52571"/>
                  </a:cubicBezTo>
                  <a:cubicBezTo>
                    <a:pt x="92500" y="52571"/>
                    <a:pt x="89166" y="53714"/>
                    <a:pt x="89166" y="54857"/>
                  </a:cubicBezTo>
                  <a:cubicBezTo>
                    <a:pt x="89166" y="57142"/>
                    <a:pt x="92500" y="58285"/>
                    <a:pt x="93333" y="58285"/>
                  </a:cubicBezTo>
                  <a:cubicBezTo>
                    <a:pt x="95000" y="59428"/>
                    <a:pt x="97500" y="59428"/>
                    <a:pt x="98333" y="61714"/>
                  </a:cubicBezTo>
                  <a:cubicBezTo>
                    <a:pt x="99166" y="62857"/>
                    <a:pt x="99166" y="64000"/>
                    <a:pt x="100000" y="64000"/>
                  </a:cubicBezTo>
                  <a:cubicBezTo>
                    <a:pt x="100000" y="64000"/>
                    <a:pt x="101666" y="62857"/>
                    <a:pt x="101666" y="62857"/>
                  </a:cubicBezTo>
                  <a:cubicBezTo>
                    <a:pt x="101666" y="62857"/>
                    <a:pt x="101666" y="65142"/>
                    <a:pt x="102500" y="65142"/>
                  </a:cubicBezTo>
                  <a:cubicBezTo>
                    <a:pt x="102500" y="65142"/>
                    <a:pt x="102500" y="62857"/>
                    <a:pt x="103333" y="62857"/>
                  </a:cubicBezTo>
                  <a:cubicBezTo>
                    <a:pt x="103333" y="62857"/>
                    <a:pt x="103333" y="65142"/>
                    <a:pt x="103333" y="65142"/>
                  </a:cubicBezTo>
                  <a:cubicBezTo>
                    <a:pt x="103333" y="66285"/>
                    <a:pt x="105000" y="65142"/>
                    <a:pt x="105833" y="65142"/>
                  </a:cubicBezTo>
                  <a:cubicBezTo>
                    <a:pt x="105833" y="65142"/>
                    <a:pt x="107500" y="66285"/>
                    <a:pt x="107500" y="67428"/>
                  </a:cubicBezTo>
                  <a:cubicBezTo>
                    <a:pt x="107500" y="68571"/>
                    <a:pt x="106666" y="67428"/>
                    <a:pt x="106666" y="68571"/>
                  </a:cubicBezTo>
                  <a:cubicBezTo>
                    <a:pt x="107500" y="67428"/>
                    <a:pt x="115000" y="70857"/>
                    <a:pt x="115000" y="70857"/>
                  </a:cubicBezTo>
                  <a:cubicBezTo>
                    <a:pt x="114166" y="72000"/>
                    <a:pt x="114166" y="72000"/>
                    <a:pt x="114166" y="72000"/>
                  </a:cubicBezTo>
                  <a:cubicBezTo>
                    <a:pt x="114166" y="73142"/>
                    <a:pt x="115833" y="72000"/>
                    <a:pt x="115833" y="72000"/>
                  </a:cubicBezTo>
                  <a:cubicBezTo>
                    <a:pt x="116666" y="70857"/>
                    <a:pt x="116666" y="72000"/>
                    <a:pt x="117500" y="73142"/>
                  </a:cubicBezTo>
                  <a:cubicBezTo>
                    <a:pt x="118333" y="73142"/>
                    <a:pt x="120000" y="75428"/>
                    <a:pt x="119166" y="76571"/>
                  </a:cubicBezTo>
                  <a:cubicBezTo>
                    <a:pt x="119166" y="76571"/>
                    <a:pt x="117500" y="76571"/>
                    <a:pt x="117500" y="76571"/>
                  </a:cubicBezTo>
                  <a:cubicBezTo>
                    <a:pt x="117500" y="77714"/>
                    <a:pt x="119166" y="77714"/>
                    <a:pt x="118333" y="78857"/>
                  </a:cubicBezTo>
                  <a:cubicBezTo>
                    <a:pt x="118333" y="78857"/>
                    <a:pt x="115833" y="78857"/>
                    <a:pt x="115833" y="78857"/>
                  </a:cubicBezTo>
                  <a:cubicBezTo>
                    <a:pt x="114166" y="80000"/>
                    <a:pt x="115833" y="80000"/>
                    <a:pt x="115833" y="81142"/>
                  </a:cubicBezTo>
                  <a:cubicBezTo>
                    <a:pt x="116666" y="83428"/>
                    <a:pt x="113333" y="81142"/>
                    <a:pt x="112500" y="81142"/>
                  </a:cubicBezTo>
                  <a:cubicBezTo>
                    <a:pt x="113333" y="82285"/>
                    <a:pt x="115000" y="83428"/>
                    <a:pt x="114166" y="84571"/>
                  </a:cubicBezTo>
                  <a:cubicBezTo>
                    <a:pt x="113333" y="84571"/>
                    <a:pt x="110000" y="84571"/>
                    <a:pt x="110833" y="83428"/>
                  </a:cubicBezTo>
                  <a:cubicBezTo>
                    <a:pt x="110000" y="84571"/>
                    <a:pt x="112500" y="86857"/>
                    <a:pt x="111666" y="88000"/>
                  </a:cubicBezTo>
                  <a:cubicBezTo>
                    <a:pt x="110833" y="88000"/>
                    <a:pt x="110833" y="85714"/>
                    <a:pt x="110000" y="86857"/>
                  </a:cubicBezTo>
                  <a:cubicBezTo>
                    <a:pt x="109166" y="88000"/>
                    <a:pt x="112500" y="93714"/>
                    <a:pt x="109166" y="90285"/>
                  </a:cubicBezTo>
                  <a:cubicBezTo>
                    <a:pt x="109166" y="90285"/>
                    <a:pt x="106666" y="88000"/>
                    <a:pt x="106666" y="88000"/>
                  </a:cubicBezTo>
                  <a:cubicBezTo>
                    <a:pt x="105833" y="89142"/>
                    <a:pt x="105833" y="90285"/>
                    <a:pt x="105000" y="90285"/>
                  </a:cubicBezTo>
                  <a:cubicBezTo>
                    <a:pt x="105000" y="89142"/>
                    <a:pt x="105833" y="88000"/>
                    <a:pt x="105833" y="86857"/>
                  </a:cubicBezTo>
                  <a:cubicBezTo>
                    <a:pt x="105833" y="88000"/>
                    <a:pt x="104166" y="88000"/>
                    <a:pt x="104166" y="88000"/>
                  </a:cubicBezTo>
                  <a:cubicBezTo>
                    <a:pt x="103333" y="86857"/>
                    <a:pt x="105000" y="85714"/>
                    <a:pt x="104166" y="84571"/>
                  </a:cubicBezTo>
                  <a:cubicBezTo>
                    <a:pt x="104166" y="84571"/>
                    <a:pt x="102500" y="85714"/>
                    <a:pt x="102500" y="85714"/>
                  </a:cubicBezTo>
                  <a:cubicBezTo>
                    <a:pt x="101666" y="84571"/>
                    <a:pt x="102500" y="82285"/>
                    <a:pt x="102500" y="82285"/>
                  </a:cubicBezTo>
                  <a:cubicBezTo>
                    <a:pt x="103333" y="82285"/>
                    <a:pt x="106666" y="80000"/>
                    <a:pt x="105833" y="80000"/>
                  </a:cubicBezTo>
                  <a:cubicBezTo>
                    <a:pt x="105000" y="78857"/>
                    <a:pt x="101666" y="83428"/>
                    <a:pt x="100000" y="82285"/>
                  </a:cubicBezTo>
                  <a:cubicBezTo>
                    <a:pt x="100000" y="82285"/>
                    <a:pt x="102500" y="78857"/>
                    <a:pt x="101666" y="78857"/>
                  </a:cubicBezTo>
                  <a:cubicBezTo>
                    <a:pt x="100833" y="78857"/>
                    <a:pt x="100000" y="81142"/>
                    <a:pt x="99166" y="80000"/>
                  </a:cubicBezTo>
                  <a:cubicBezTo>
                    <a:pt x="98333" y="78857"/>
                    <a:pt x="97500" y="78857"/>
                    <a:pt x="96666" y="77714"/>
                  </a:cubicBezTo>
                  <a:cubicBezTo>
                    <a:pt x="95833" y="76571"/>
                    <a:pt x="95000" y="75428"/>
                    <a:pt x="94166" y="76571"/>
                  </a:cubicBezTo>
                  <a:cubicBezTo>
                    <a:pt x="94166" y="77714"/>
                    <a:pt x="94166" y="77714"/>
                    <a:pt x="94166" y="78857"/>
                  </a:cubicBezTo>
                  <a:cubicBezTo>
                    <a:pt x="94166" y="78857"/>
                    <a:pt x="93333" y="78857"/>
                    <a:pt x="93333" y="78857"/>
                  </a:cubicBezTo>
                  <a:cubicBezTo>
                    <a:pt x="93333" y="80000"/>
                    <a:pt x="96666" y="82285"/>
                    <a:pt x="93333" y="82285"/>
                  </a:cubicBezTo>
                  <a:cubicBezTo>
                    <a:pt x="92500" y="82285"/>
                    <a:pt x="89166" y="81142"/>
                    <a:pt x="90000" y="80000"/>
                  </a:cubicBezTo>
                  <a:cubicBezTo>
                    <a:pt x="89166" y="82285"/>
                    <a:pt x="92500" y="84571"/>
                    <a:pt x="93333" y="85714"/>
                  </a:cubicBezTo>
                  <a:cubicBezTo>
                    <a:pt x="95000" y="85714"/>
                    <a:pt x="95000" y="89142"/>
                    <a:pt x="95833" y="90285"/>
                  </a:cubicBezTo>
                  <a:cubicBezTo>
                    <a:pt x="96666" y="91428"/>
                    <a:pt x="96666" y="92571"/>
                    <a:pt x="97500" y="92571"/>
                  </a:cubicBezTo>
                  <a:cubicBezTo>
                    <a:pt x="98333" y="92571"/>
                    <a:pt x="97500" y="91428"/>
                    <a:pt x="98333" y="91428"/>
                  </a:cubicBezTo>
                  <a:cubicBezTo>
                    <a:pt x="98333" y="91428"/>
                    <a:pt x="99166" y="92571"/>
                    <a:pt x="99166" y="93714"/>
                  </a:cubicBezTo>
                  <a:cubicBezTo>
                    <a:pt x="100000" y="94857"/>
                    <a:pt x="100000" y="93714"/>
                    <a:pt x="100833" y="92571"/>
                  </a:cubicBezTo>
                  <a:cubicBezTo>
                    <a:pt x="101666" y="92571"/>
                    <a:pt x="100833" y="97142"/>
                    <a:pt x="101666" y="96000"/>
                  </a:cubicBezTo>
                  <a:cubicBezTo>
                    <a:pt x="102500" y="96000"/>
                    <a:pt x="101666" y="94857"/>
                    <a:pt x="102500" y="93714"/>
                  </a:cubicBezTo>
                  <a:cubicBezTo>
                    <a:pt x="102500" y="93714"/>
                    <a:pt x="102500" y="96000"/>
                    <a:pt x="102500" y="97142"/>
                  </a:cubicBezTo>
                  <a:cubicBezTo>
                    <a:pt x="102500" y="98285"/>
                    <a:pt x="102500" y="98285"/>
                    <a:pt x="103333" y="99428"/>
                  </a:cubicBezTo>
                  <a:cubicBezTo>
                    <a:pt x="104166" y="99428"/>
                    <a:pt x="105000" y="100571"/>
                    <a:pt x="105000" y="101714"/>
                  </a:cubicBezTo>
                  <a:cubicBezTo>
                    <a:pt x="105833" y="101714"/>
                    <a:pt x="106666" y="106285"/>
                    <a:pt x="106666" y="106285"/>
                  </a:cubicBezTo>
                  <a:cubicBezTo>
                    <a:pt x="105833" y="105142"/>
                    <a:pt x="105833" y="104000"/>
                    <a:pt x="105833" y="104000"/>
                  </a:cubicBezTo>
                  <a:cubicBezTo>
                    <a:pt x="105000" y="104000"/>
                    <a:pt x="105833" y="108571"/>
                    <a:pt x="105833" y="108571"/>
                  </a:cubicBezTo>
                  <a:cubicBezTo>
                    <a:pt x="105833" y="108571"/>
                    <a:pt x="104166" y="104000"/>
                    <a:pt x="103333" y="102857"/>
                  </a:cubicBezTo>
                  <a:cubicBezTo>
                    <a:pt x="103333" y="102857"/>
                    <a:pt x="104166" y="107428"/>
                    <a:pt x="105000" y="108571"/>
                  </a:cubicBezTo>
                  <a:cubicBezTo>
                    <a:pt x="105000" y="112000"/>
                    <a:pt x="103333" y="108571"/>
                    <a:pt x="103333" y="109714"/>
                  </a:cubicBezTo>
                  <a:cubicBezTo>
                    <a:pt x="102500" y="110857"/>
                    <a:pt x="106666" y="113142"/>
                    <a:pt x="106666" y="114285"/>
                  </a:cubicBezTo>
                  <a:cubicBezTo>
                    <a:pt x="106666" y="115428"/>
                    <a:pt x="99166" y="108571"/>
                    <a:pt x="98333" y="108571"/>
                  </a:cubicBezTo>
                  <a:cubicBezTo>
                    <a:pt x="98333" y="108571"/>
                    <a:pt x="98333" y="109714"/>
                    <a:pt x="98333" y="109714"/>
                  </a:cubicBezTo>
                  <a:cubicBezTo>
                    <a:pt x="98333" y="110857"/>
                    <a:pt x="96666" y="106285"/>
                    <a:pt x="95833" y="106285"/>
                  </a:cubicBezTo>
                  <a:cubicBezTo>
                    <a:pt x="95833" y="106285"/>
                    <a:pt x="96666" y="108571"/>
                    <a:pt x="96666" y="108571"/>
                  </a:cubicBezTo>
                  <a:cubicBezTo>
                    <a:pt x="95833" y="109714"/>
                    <a:pt x="94166" y="105142"/>
                    <a:pt x="93333" y="104000"/>
                  </a:cubicBezTo>
                  <a:cubicBezTo>
                    <a:pt x="92500" y="102857"/>
                    <a:pt x="92500" y="105142"/>
                    <a:pt x="91666" y="106285"/>
                  </a:cubicBezTo>
                  <a:cubicBezTo>
                    <a:pt x="91666" y="107428"/>
                    <a:pt x="90000" y="102857"/>
                    <a:pt x="90000" y="102857"/>
                  </a:cubicBezTo>
                  <a:cubicBezTo>
                    <a:pt x="90000" y="102857"/>
                    <a:pt x="87500" y="102857"/>
                    <a:pt x="87500" y="102857"/>
                  </a:cubicBezTo>
                  <a:cubicBezTo>
                    <a:pt x="87500" y="104000"/>
                    <a:pt x="88333" y="105142"/>
                    <a:pt x="89166" y="105142"/>
                  </a:cubicBezTo>
                  <a:cubicBezTo>
                    <a:pt x="90000" y="106285"/>
                    <a:pt x="90000" y="106285"/>
                    <a:pt x="90833" y="107428"/>
                  </a:cubicBezTo>
                  <a:cubicBezTo>
                    <a:pt x="91666" y="108571"/>
                    <a:pt x="93333" y="109714"/>
                    <a:pt x="95000" y="110857"/>
                  </a:cubicBezTo>
                  <a:cubicBezTo>
                    <a:pt x="96666" y="113142"/>
                    <a:pt x="97500" y="114285"/>
                    <a:pt x="98333" y="116571"/>
                  </a:cubicBezTo>
                  <a:cubicBezTo>
                    <a:pt x="100000" y="120000"/>
                    <a:pt x="100000" y="120000"/>
                    <a:pt x="97500" y="118857"/>
                  </a:cubicBezTo>
                  <a:cubicBezTo>
                    <a:pt x="94166" y="116571"/>
                    <a:pt x="88333" y="117714"/>
                    <a:pt x="85833" y="113142"/>
                  </a:cubicBezTo>
                  <a:cubicBezTo>
                    <a:pt x="85000" y="110857"/>
                    <a:pt x="82500" y="113142"/>
                    <a:pt x="80833" y="110857"/>
                  </a:cubicBezTo>
                  <a:cubicBezTo>
                    <a:pt x="80000" y="109714"/>
                    <a:pt x="75000" y="107428"/>
                    <a:pt x="75000" y="106285"/>
                  </a:cubicBezTo>
                  <a:cubicBezTo>
                    <a:pt x="75000" y="105142"/>
                    <a:pt x="77500" y="106285"/>
                    <a:pt x="77500" y="105142"/>
                  </a:cubicBezTo>
                  <a:cubicBezTo>
                    <a:pt x="78333" y="104000"/>
                    <a:pt x="75833" y="102857"/>
                    <a:pt x="75833" y="102857"/>
                  </a:cubicBezTo>
                  <a:cubicBezTo>
                    <a:pt x="73333" y="101714"/>
                    <a:pt x="71666" y="99428"/>
                    <a:pt x="70000" y="98285"/>
                  </a:cubicBezTo>
                  <a:cubicBezTo>
                    <a:pt x="69166" y="97142"/>
                    <a:pt x="70000" y="96000"/>
                    <a:pt x="68333" y="96000"/>
                  </a:cubicBezTo>
                  <a:cubicBezTo>
                    <a:pt x="68333" y="94857"/>
                    <a:pt x="64166" y="94857"/>
                    <a:pt x="64166" y="94857"/>
                  </a:cubicBezTo>
                  <a:cubicBezTo>
                    <a:pt x="64166" y="96000"/>
                    <a:pt x="65000" y="93714"/>
                    <a:pt x="64166" y="9485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9" name="Shape 4351">
              <a:extLst>
                <a:ext uri="{FF2B5EF4-FFF2-40B4-BE49-F238E27FC236}">
                  <a16:creationId xmlns:a16="http://schemas.microsoft.com/office/drawing/2014/main" id="{F8ED7864-B7F5-BA45-8203-B4D922A7DD16}"/>
                </a:ext>
              </a:extLst>
            </p:cNvPr>
            <p:cNvSpPr/>
            <p:nvPr/>
          </p:nvSpPr>
          <p:spPr>
            <a:xfrm>
              <a:off x="8372164" y="5637282"/>
              <a:ext cx="57322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60000"/>
                  </a:moveTo>
                  <a:cubicBezTo>
                    <a:pt x="100000" y="120000"/>
                    <a:pt x="0" y="0"/>
                    <a:pt x="20000" y="0"/>
                  </a:cubicBezTo>
                  <a:cubicBezTo>
                    <a:pt x="60000" y="0"/>
                    <a:pt x="120000" y="0"/>
                    <a:pt x="10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0" name="Shape 4352">
              <a:extLst>
                <a:ext uri="{FF2B5EF4-FFF2-40B4-BE49-F238E27FC236}">
                  <a16:creationId xmlns:a16="http://schemas.microsoft.com/office/drawing/2014/main" id="{859D2232-0296-F64D-AE9C-13F2EF5D9C22}"/>
                </a:ext>
              </a:extLst>
            </p:cNvPr>
            <p:cNvSpPr/>
            <p:nvPr/>
          </p:nvSpPr>
          <p:spPr>
            <a:xfrm>
              <a:off x="8203375" y="5226346"/>
              <a:ext cx="76431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60000"/>
                  </a:moveTo>
                  <a:cubicBezTo>
                    <a:pt x="120000" y="120000"/>
                    <a:pt x="45000" y="120000"/>
                    <a:pt x="30000" y="120000"/>
                  </a:cubicBezTo>
                  <a:cubicBezTo>
                    <a:pt x="0" y="60000"/>
                    <a:pt x="30000" y="0"/>
                    <a:pt x="45000" y="0"/>
                  </a:cubicBezTo>
                  <a:cubicBezTo>
                    <a:pt x="75000" y="0"/>
                    <a:pt x="105000" y="0"/>
                    <a:pt x="105000" y="60000"/>
                  </a:cubicBezTo>
                  <a:cubicBezTo>
                    <a:pt x="120000" y="120000"/>
                    <a:pt x="105000" y="0"/>
                    <a:pt x="105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1" name="Shape 4353">
              <a:extLst>
                <a:ext uri="{FF2B5EF4-FFF2-40B4-BE49-F238E27FC236}">
                  <a16:creationId xmlns:a16="http://schemas.microsoft.com/office/drawing/2014/main" id="{5D3EA73C-E586-0742-A7D1-CBED9A7A80B2}"/>
                </a:ext>
              </a:extLst>
            </p:cNvPr>
            <p:cNvSpPr/>
            <p:nvPr/>
          </p:nvSpPr>
          <p:spPr>
            <a:xfrm>
              <a:off x="8091910" y="5207232"/>
              <a:ext cx="111464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84000"/>
                  </a:moveTo>
                  <a:cubicBezTo>
                    <a:pt x="80000" y="96000"/>
                    <a:pt x="60000" y="120000"/>
                    <a:pt x="30000" y="108000"/>
                  </a:cubicBezTo>
                  <a:cubicBezTo>
                    <a:pt x="0" y="84000"/>
                    <a:pt x="0" y="48000"/>
                    <a:pt x="20000" y="24000"/>
                  </a:cubicBezTo>
                  <a:cubicBezTo>
                    <a:pt x="30000" y="0"/>
                    <a:pt x="70000" y="0"/>
                    <a:pt x="90000" y="0"/>
                  </a:cubicBezTo>
                  <a:cubicBezTo>
                    <a:pt x="110000" y="0"/>
                    <a:pt x="120000" y="60000"/>
                    <a:pt x="100000" y="84000"/>
                  </a:cubicBezTo>
                  <a:cubicBezTo>
                    <a:pt x="90000" y="96000"/>
                    <a:pt x="120000" y="72000"/>
                    <a:pt x="100000" y="84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2" name="Shape 4354">
              <a:extLst>
                <a:ext uri="{FF2B5EF4-FFF2-40B4-BE49-F238E27FC236}">
                  <a16:creationId xmlns:a16="http://schemas.microsoft.com/office/drawing/2014/main" id="{115D5B80-EEB2-564A-81C8-610475FD02AD}"/>
                </a:ext>
              </a:extLst>
            </p:cNvPr>
            <p:cNvSpPr/>
            <p:nvPr/>
          </p:nvSpPr>
          <p:spPr>
            <a:xfrm>
              <a:off x="7989999" y="5124407"/>
              <a:ext cx="63694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42" y="120000"/>
                  </a:moveTo>
                  <a:cubicBezTo>
                    <a:pt x="0" y="120000"/>
                    <a:pt x="68571" y="0"/>
                    <a:pt x="85714" y="0"/>
                  </a:cubicBezTo>
                  <a:cubicBezTo>
                    <a:pt x="119999" y="30000"/>
                    <a:pt x="51428" y="120000"/>
                    <a:pt x="17142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3" name="Shape 4355">
              <a:extLst>
                <a:ext uri="{FF2B5EF4-FFF2-40B4-BE49-F238E27FC236}">
                  <a16:creationId xmlns:a16="http://schemas.microsoft.com/office/drawing/2014/main" id="{599B5B50-9139-C940-BB3F-205915BD8273}"/>
                </a:ext>
              </a:extLst>
            </p:cNvPr>
            <p:cNvSpPr/>
            <p:nvPr/>
          </p:nvSpPr>
          <p:spPr>
            <a:xfrm>
              <a:off x="8082357" y="5114850"/>
              <a:ext cx="57322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cubicBezTo>
                    <a:pt x="40000" y="120000"/>
                    <a:pt x="0" y="40000"/>
                    <a:pt x="40000" y="40000"/>
                  </a:cubicBezTo>
                  <a:cubicBezTo>
                    <a:pt x="60000" y="0"/>
                    <a:pt x="120000" y="120000"/>
                    <a:pt x="4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4" name="Shape 4356">
              <a:extLst>
                <a:ext uri="{FF2B5EF4-FFF2-40B4-BE49-F238E27FC236}">
                  <a16:creationId xmlns:a16="http://schemas.microsoft.com/office/drawing/2014/main" id="{073D8B29-DBAA-0140-9EDF-94DB2105ECED}"/>
                </a:ext>
              </a:extLst>
            </p:cNvPr>
            <p:cNvSpPr/>
            <p:nvPr/>
          </p:nvSpPr>
          <p:spPr>
            <a:xfrm>
              <a:off x="8028215" y="5095739"/>
              <a:ext cx="44586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0000"/>
                  </a:moveTo>
                  <a:cubicBezTo>
                    <a:pt x="48000" y="120000"/>
                    <a:pt x="120000" y="60000"/>
                    <a:pt x="96000" y="0"/>
                  </a:cubicBezTo>
                  <a:cubicBezTo>
                    <a:pt x="48000" y="0"/>
                    <a:pt x="0" y="60000"/>
                    <a:pt x="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5" name="Shape 4357">
              <a:extLst>
                <a:ext uri="{FF2B5EF4-FFF2-40B4-BE49-F238E27FC236}">
                  <a16:creationId xmlns:a16="http://schemas.microsoft.com/office/drawing/2014/main" id="{19BA31E4-03AF-E34E-90C4-29DD10C0EBF1}"/>
                </a:ext>
              </a:extLst>
            </p:cNvPr>
            <p:cNvSpPr/>
            <p:nvPr/>
          </p:nvSpPr>
          <p:spPr>
            <a:xfrm>
              <a:off x="7913567" y="4738955"/>
              <a:ext cx="245222" cy="105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384" y="98181"/>
                  </a:moveTo>
                  <a:cubicBezTo>
                    <a:pt x="101538" y="98181"/>
                    <a:pt x="92307" y="87272"/>
                    <a:pt x="83076" y="87272"/>
                  </a:cubicBezTo>
                  <a:cubicBezTo>
                    <a:pt x="69230" y="87272"/>
                    <a:pt x="60000" y="109090"/>
                    <a:pt x="46153" y="109090"/>
                  </a:cubicBezTo>
                  <a:cubicBezTo>
                    <a:pt x="32307" y="120000"/>
                    <a:pt x="27692" y="76363"/>
                    <a:pt x="13846" y="65454"/>
                  </a:cubicBezTo>
                  <a:cubicBezTo>
                    <a:pt x="9230" y="54545"/>
                    <a:pt x="0" y="32727"/>
                    <a:pt x="9230" y="10909"/>
                  </a:cubicBezTo>
                  <a:cubicBezTo>
                    <a:pt x="13846" y="0"/>
                    <a:pt x="32307" y="21818"/>
                    <a:pt x="36923" y="21818"/>
                  </a:cubicBezTo>
                  <a:cubicBezTo>
                    <a:pt x="50769" y="32727"/>
                    <a:pt x="64615" y="10909"/>
                    <a:pt x="78461" y="21818"/>
                  </a:cubicBezTo>
                  <a:cubicBezTo>
                    <a:pt x="87692" y="21818"/>
                    <a:pt x="92307" y="43636"/>
                    <a:pt x="101538" y="54545"/>
                  </a:cubicBezTo>
                  <a:cubicBezTo>
                    <a:pt x="101538" y="65454"/>
                    <a:pt x="115384" y="98181"/>
                    <a:pt x="115384" y="98181"/>
                  </a:cubicBezTo>
                  <a:cubicBezTo>
                    <a:pt x="106153" y="98181"/>
                    <a:pt x="120000" y="98181"/>
                    <a:pt x="115384" y="9818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6" name="Shape 4358">
              <a:extLst>
                <a:ext uri="{FF2B5EF4-FFF2-40B4-BE49-F238E27FC236}">
                  <a16:creationId xmlns:a16="http://schemas.microsoft.com/office/drawing/2014/main" id="{6DE6876C-43B2-AF4E-B142-05DF4D503C37}"/>
                </a:ext>
              </a:extLst>
            </p:cNvPr>
            <p:cNvSpPr/>
            <p:nvPr/>
          </p:nvSpPr>
          <p:spPr>
            <a:xfrm>
              <a:off x="5709742" y="6433669"/>
              <a:ext cx="270700" cy="1783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724" y="101052"/>
                  </a:moveTo>
                  <a:cubicBezTo>
                    <a:pt x="107586" y="94736"/>
                    <a:pt x="103448" y="82105"/>
                    <a:pt x="99310" y="75789"/>
                  </a:cubicBezTo>
                  <a:cubicBezTo>
                    <a:pt x="95172" y="63157"/>
                    <a:pt x="86896" y="63157"/>
                    <a:pt x="78620" y="63157"/>
                  </a:cubicBezTo>
                  <a:cubicBezTo>
                    <a:pt x="70344" y="50526"/>
                    <a:pt x="70344" y="25263"/>
                    <a:pt x="57931" y="18947"/>
                  </a:cubicBezTo>
                  <a:cubicBezTo>
                    <a:pt x="53793" y="18947"/>
                    <a:pt x="41379" y="18947"/>
                    <a:pt x="33103" y="12631"/>
                  </a:cubicBezTo>
                  <a:cubicBezTo>
                    <a:pt x="28965" y="6315"/>
                    <a:pt x="20689" y="0"/>
                    <a:pt x="8275" y="0"/>
                  </a:cubicBezTo>
                  <a:cubicBezTo>
                    <a:pt x="0" y="0"/>
                    <a:pt x="4137" y="12631"/>
                    <a:pt x="12413" y="12631"/>
                  </a:cubicBezTo>
                  <a:cubicBezTo>
                    <a:pt x="16551" y="12631"/>
                    <a:pt x="16551" y="12631"/>
                    <a:pt x="20689" y="18947"/>
                  </a:cubicBezTo>
                  <a:cubicBezTo>
                    <a:pt x="20689" y="18947"/>
                    <a:pt x="24827" y="25263"/>
                    <a:pt x="24827" y="25263"/>
                  </a:cubicBezTo>
                  <a:cubicBezTo>
                    <a:pt x="20689" y="25263"/>
                    <a:pt x="16551" y="18947"/>
                    <a:pt x="16551" y="12631"/>
                  </a:cubicBezTo>
                  <a:cubicBezTo>
                    <a:pt x="16551" y="12631"/>
                    <a:pt x="16551" y="25263"/>
                    <a:pt x="16551" y="25263"/>
                  </a:cubicBezTo>
                  <a:cubicBezTo>
                    <a:pt x="16551" y="37894"/>
                    <a:pt x="24827" y="37894"/>
                    <a:pt x="28965" y="37894"/>
                  </a:cubicBezTo>
                  <a:cubicBezTo>
                    <a:pt x="28965" y="37894"/>
                    <a:pt x="49655" y="56842"/>
                    <a:pt x="49655" y="56842"/>
                  </a:cubicBezTo>
                  <a:cubicBezTo>
                    <a:pt x="49655" y="56842"/>
                    <a:pt x="45517" y="56842"/>
                    <a:pt x="41379" y="63157"/>
                  </a:cubicBezTo>
                  <a:cubicBezTo>
                    <a:pt x="41379" y="63157"/>
                    <a:pt x="57931" y="63157"/>
                    <a:pt x="57931" y="63157"/>
                  </a:cubicBezTo>
                  <a:cubicBezTo>
                    <a:pt x="66206" y="69473"/>
                    <a:pt x="57931" y="75789"/>
                    <a:pt x="57931" y="75789"/>
                  </a:cubicBezTo>
                  <a:cubicBezTo>
                    <a:pt x="62068" y="82105"/>
                    <a:pt x="74482" y="75789"/>
                    <a:pt x="78620" y="75789"/>
                  </a:cubicBezTo>
                  <a:cubicBezTo>
                    <a:pt x="57931" y="82105"/>
                    <a:pt x="120000" y="120000"/>
                    <a:pt x="111724" y="101052"/>
                  </a:cubicBezTo>
                  <a:cubicBezTo>
                    <a:pt x="107586" y="94736"/>
                    <a:pt x="115862" y="113684"/>
                    <a:pt x="111724" y="10105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7" name="Shape 4359">
              <a:extLst>
                <a:ext uri="{FF2B5EF4-FFF2-40B4-BE49-F238E27FC236}">
                  <a16:creationId xmlns:a16="http://schemas.microsoft.com/office/drawing/2014/main" id="{E610FE1B-7F33-214B-887E-EF5379C3B031}"/>
                </a:ext>
              </a:extLst>
            </p:cNvPr>
            <p:cNvSpPr/>
            <p:nvPr/>
          </p:nvSpPr>
          <p:spPr>
            <a:xfrm>
              <a:off x="5496367" y="6226607"/>
              <a:ext cx="121017" cy="13060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538" y="119999"/>
                  </a:moveTo>
                  <a:cubicBezTo>
                    <a:pt x="101538" y="119999"/>
                    <a:pt x="101538" y="119999"/>
                    <a:pt x="101538" y="119999"/>
                  </a:cubicBezTo>
                  <a:cubicBezTo>
                    <a:pt x="101538" y="111428"/>
                    <a:pt x="83076" y="94285"/>
                    <a:pt x="73846" y="94285"/>
                  </a:cubicBezTo>
                  <a:cubicBezTo>
                    <a:pt x="64615" y="77142"/>
                    <a:pt x="73846" y="68571"/>
                    <a:pt x="64615" y="59999"/>
                  </a:cubicBezTo>
                  <a:cubicBezTo>
                    <a:pt x="55384" y="51428"/>
                    <a:pt x="55384" y="51428"/>
                    <a:pt x="55384" y="42857"/>
                  </a:cubicBezTo>
                  <a:cubicBezTo>
                    <a:pt x="46153" y="25714"/>
                    <a:pt x="55384" y="25714"/>
                    <a:pt x="64615" y="17142"/>
                  </a:cubicBezTo>
                  <a:cubicBezTo>
                    <a:pt x="83076" y="0"/>
                    <a:pt x="27692" y="25714"/>
                    <a:pt x="36923" y="34285"/>
                  </a:cubicBezTo>
                  <a:cubicBezTo>
                    <a:pt x="27692" y="25714"/>
                    <a:pt x="55384" y="8571"/>
                    <a:pt x="55384" y="8571"/>
                  </a:cubicBezTo>
                  <a:cubicBezTo>
                    <a:pt x="46153" y="0"/>
                    <a:pt x="9230" y="0"/>
                    <a:pt x="9230" y="0"/>
                  </a:cubicBezTo>
                  <a:cubicBezTo>
                    <a:pt x="0" y="8571"/>
                    <a:pt x="18461" y="42857"/>
                    <a:pt x="27692" y="51428"/>
                  </a:cubicBezTo>
                  <a:cubicBezTo>
                    <a:pt x="46153" y="68571"/>
                    <a:pt x="73846" y="111428"/>
                    <a:pt x="101538" y="119999"/>
                  </a:cubicBezTo>
                  <a:cubicBezTo>
                    <a:pt x="120000" y="119999"/>
                    <a:pt x="73846" y="111428"/>
                    <a:pt x="101538" y="11999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8" name="Shape 4360">
              <a:extLst>
                <a:ext uri="{FF2B5EF4-FFF2-40B4-BE49-F238E27FC236}">
                  <a16:creationId xmlns:a16="http://schemas.microsoft.com/office/drawing/2014/main" id="{B5C053D4-994B-DB40-BBF3-94124FD6C037}"/>
                </a:ext>
              </a:extLst>
            </p:cNvPr>
            <p:cNvSpPr/>
            <p:nvPr/>
          </p:nvSpPr>
          <p:spPr>
            <a:xfrm>
              <a:off x="5505923" y="6076885"/>
              <a:ext cx="38216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90000"/>
                  </a:moveTo>
                  <a:cubicBezTo>
                    <a:pt x="60000" y="60000"/>
                    <a:pt x="0" y="60000"/>
                    <a:pt x="60000" y="30000"/>
                  </a:cubicBezTo>
                  <a:cubicBezTo>
                    <a:pt x="90000" y="0"/>
                    <a:pt x="120000" y="90000"/>
                    <a:pt x="90000" y="90000"/>
                  </a:cubicBezTo>
                  <a:cubicBezTo>
                    <a:pt x="90000" y="90000"/>
                    <a:pt x="90000" y="90000"/>
                    <a:pt x="90000" y="90000"/>
                  </a:cubicBezTo>
                  <a:cubicBezTo>
                    <a:pt x="60000" y="60000"/>
                    <a:pt x="120000" y="120000"/>
                    <a:pt x="90000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9" name="Shape 4361">
              <a:extLst>
                <a:ext uri="{FF2B5EF4-FFF2-40B4-BE49-F238E27FC236}">
                  <a16:creationId xmlns:a16="http://schemas.microsoft.com/office/drawing/2014/main" id="{6F652BFD-B8F9-B640-8628-7844A392344E}"/>
                </a:ext>
              </a:extLst>
            </p:cNvPr>
            <p:cNvSpPr/>
            <p:nvPr/>
          </p:nvSpPr>
          <p:spPr>
            <a:xfrm>
              <a:off x="5458150" y="6032291"/>
              <a:ext cx="57322" cy="541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40000"/>
                  </a:moveTo>
                  <a:cubicBezTo>
                    <a:pt x="80000" y="40000"/>
                    <a:pt x="20000" y="0"/>
                    <a:pt x="0" y="20000"/>
                  </a:cubicBezTo>
                  <a:cubicBezTo>
                    <a:pt x="20000" y="0"/>
                    <a:pt x="40000" y="80000"/>
                    <a:pt x="20000" y="60000"/>
                  </a:cubicBezTo>
                  <a:cubicBezTo>
                    <a:pt x="20000" y="80000"/>
                    <a:pt x="20000" y="100000"/>
                    <a:pt x="20000" y="120000"/>
                  </a:cubicBezTo>
                  <a:cubicBezTo>
                    <a:pt x="20000" y="100000"/>
                    <a:pt x="100000" y="80000"/>
                    <a:pt x="100000" y="100000"/>
                  </a:cubicBezTo>
                  <a:cubicBezTo>
                    <a:pt x="100000" y="80000"/>
                    <a:pt x="80000" y="80000"/>
                    <a:pt x="60000" y="60000"/>
                  </a:cubicBezTo>
                  <a:cubicBezTo>
                    <a:pt x="80000" y="80000"/>
                    <a:pt x="120000" y="40000"/>
                    <a:pt x="100000" y="40000"/>
                  </a:cubicBezTo>
                  <a:cubicBezTo>
                    <a:pt x="80000" y="40000"/>
                    <a:pt x="120000" y="40000"/>
                    <a:pt x="100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0" name="Shape 4362">
              <a:extLst>
                <a:ext uri="{FF2B5EF4-FFF2-40B4-BE49-F238E27FC236}">
                  <a16:creationId xmlns:a16="http://schemas.microsoft.com/office/drawing/2014/main" id="{789C8186-52AD-D542-8DE2-2E961C4F50F4}"/>
                </a:ext>
              </a:extLst>
            </p:cNvPr>
            <p:cNvSpPr/>
            <p:nvPr/>
          </p:nvSpPr>
          <p:spPr>
            <a:xfrm>
              <a:off x="5432673" y="6048217"/>
              <a:ext cx="35032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0" y="0"/>
                    <a:pt x="60000" y="20000"/>
                    <a:pt x="60000" y="40000"/>
                  </a:cubicBezTo>
                  <a:cubicBezTo>
                    <a:pt x="60000" y="60000"/>
                    <a:pt x="30000" y="100000"/>
                    <a:pt x="60000" y="100000"/>
                  </a:cubicBezTo>
                  <a:cubicBezTo>
                    <a:pt x="90000" y="120000"/>
                    <a:pt x="90000" y="60000"/>
                    <a:pt x="90000" y="60000"/>
                  </a:cubicBezTo>
                  <a:cubicBezTo>
                    <a:pt x="90000" y="40000"/>
                    <a:pt x="120000" y="0"/>
                    <a:pt x="6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1" name="Shape 4363">
              <a:extLst>
                <a:ext uri="{FF2B5EF4-FFF2-40B4-BE49-F238E27FC236}">
                  <a16:creationId xmlns:a16="http://schemas.microsoft.com/office/drawing/2014/main" id="{EA6CAF63-60CA-2B4F-AFBF-9496F258E644}"/>
                </a:ext>
              </a:extLst>
            </p:cNvPr>
            <p:cNvSpPr/>
            <p:nvPr/>
          </p:nvSpPr>
          <p:spPr>
            <a:xfrm>
              <a:off x="5375346" y="5994060"/>
              <a:ext cx="47769" cy="1019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109090"/>
                  </a:moveTo>
                  <a:cubicBezTo>
                    <a:pt x="96000" y="98181"/>
                    <a:pt x="48000" y="65454"/>
                    <a:pt x="48000" y="65454"/>
                  </a:cubicBezTo>
                  <a:cubicBezTo>
                    <a:pt x="96000" y="43636"/>
                    <a:pt x="0" y="43636"/>
                    <a:pt x="24000" y="32727"/>
                  </a:cubicBezTo>
                  <a:cubicBezTo>
                    <a:pt x="48000" y="0"/>
                    <a:pt x="120000" y="54545"/>
                    <a:pt x="120000" y="54545"/>
                  </a:cubicBezTo>
                  <a:cubicBezTo>
                    <a:pt x="120000" y="65454"/>
                    <a:pt x="120000" y="120000"/>
                    <a:pt x="96000" y="109090"/>
                  </a:cubicBezTo>
                  <a:cubicBezTo>
                    <a:pt x="96000" y="98181"/>
                    <a:pt x="120000" y="120000"/>
                    <a:pt x="96000" y="10909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2" name="Shape 4364">
              <a:extLst>
                <a:ext uri="{FF2B5EF4-FFF2-40B4-BE49-F238E27FC236}">
                  <a16:creationId xmlns:a16="http://schemas.microsoft.com/office/drawing/2014/main" id="{E8FF0BE4-51DC-AB4E-AEC5-5701A2CF6BCE}"/>
                </a:ext>
              </a:extLst>
            </p:cNvPr>
            <p:cNvSpPr/>
            <p:nvPr/>
          </p:nvSpPr>
          <p:spPr>
            <a:xfrm>
              <a:off x="5337130" y="5955833"/>
              <a:ext cx="66878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8571" y="102857"/>
                  </a:moveTo>
                  <a:cubicBezTo>
                    <a:pt x="34285" y="68571"/>
                    <a:pt x="17142" y="68571"/>
                    <a:pt x="34285" y="51428"/>
                  </a:cubicBezTo>
                  <a:cubicBezTo>
                    <a:pt x="34285" y="34285"/>
                    <a:pt x="0" y="34285"/>
                    <a:pt x="0" y="34285"/>
                  </a:cubicBezTo>
                  <a:cubicBezTo>
                    <a:pt x="0" y="17142"/>
                    <a:pt x="68571" y="0"/>
                    <a:pt x="85714" y="17142"/>
                  </a:cubicBezTo>
                  <a:cubicBezTo>
                    <a:pt x="85714" y="17142"/>
                    <a:pt x="51428" y="34285"/>
                    <a:pt x="68571" y="51428"/>
                  </a:cubicBezTo>
                  <a:cubicBezTo>
                    <a:pt x="85714" y="51428"/>
                    <a:pt x="119999" y="68571"/>
                    <a:pt x="119999" y="68571"/>
                  </a:cubicBezTo>
                  <a:cubicBezTo>
                    <a:pt x="119999" y="85714"/>
                    <a:pt x="85714" y="85714"/>
                    <a:pt x="85714" y="85714"/>
                  </a:cubicBezTo>
                  <a:cubicBezTo>
                    <a:pt x="68571" y="85714"/>
                    <a:pt x="85714" y="119999"/>
                    <a:pt x="68571" y="102857"/>
                  </a:cubicBezTo>
                  <a:cubicBezTo>
                    <a:pt x="34285" y="85714"/>
                    <a:pt x="68571" y="102857"/>
                    <a:pt x="68571" y="10285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3" name="Shape 4365">
              <a:extLst>
                <a:ext uri="{FF2B5EF4-FFF2-40B4-BE49-F238E27FC236}">
                  <a16:creationId xmlns:a16="http://schemas.microsoft.com/office/drawing/2014/main" id="{C2D2737D-0942-C64B-B06B-6C707C88A08F}"/>
                </a:ext>
              </a:extLst>
            </p:cNvPr>
            <p:cNvSpPr/>
            <p:nvPr/>
          </p:nvSpPr>
          <p:spPr>
            <a:xfrm>
              <a:off x="5404008" y="5955833"/>
              <a:ext cx="63694" cy="860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428" y="106666"/>
                  </a:moveTo>
                  <a:cubicBezTo>
                    <a:pt x="68571" y="93333"/>
                    <a:pt x="85714" y="93333"/>
                    <a:pt x="68571" y="80000"/>
                  </a:cubicBezTo>
                  <a:cubicBezTo>
                    <a:pt x="68571" y="66666"/>
                    <a:pt x="34285" y="66666"/>
                    <a:pt x="34285" y="53333"/>
                  </a:cubicBezTo>
                  <a:cubicBezTo>
                    <a:pt x="51428" y="40000"/>
                    <a:pt x="0" y="0"/>
                    <a:pt x="51428" y="13333"/>
                  </a:cubicBezTo>
                  <a:cubicBezTo>
                    <a:pt x="102857" y="26666"/>
                    <a:pt x="102857" y="40000"/>
                    <a:pt x="102857" y="66666"/>
                  </a:cubicBezTo>
                  <a:cubicBezTo>
                    <a:pt x="119999" y="93333"/>
                    <a:pt x="51428" y="106666"/>
                    <a:pt x="51428" y="106666"/>
                  </a:cubicBezTo>
                  <a:cubicBezTo>
                    <a:pt x="51428" y="106666"/>
                    <a:pt x="51428" y="106666"/>
                    <a:pt x="51428" y="106666"/>
                  </a:cubicBezTo>
                  <a:cubicBezTo>
                    <a:pt x="68571" y="93333"/>
                    <a:pt x="34285" y="120000"/>
                    <a:pt x="51428" y="10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4" name="Shape 4366">
              <a:extLst>
                <a:ext uri="{FF2B5EF4-FFF2-40B4-BE49-F238E27FC236}">
                  <a16:creationId xmlns:a16="http://schemas.microsoft.com/office/drawing/2014/main" id="{3DF89775-4F94-CD45-ADCD-5F7E63D4A469}"/>
                </a:ext>
              </a:extLst>
            </p:cNvPr>
            <p:cNvSpPr/>
            <p:nvPr/>
          </p:nvSpPr>
          <p:spPr>
            <a:xfrm>
              <a:off x="5384900" y="5974948"/>
              <a:ext cx="28661" cy="9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20000"/>
                  </a:moveTo>
                  <a:cubicBezTo>
                    <a:pt x="40000" y="120000"/>
                    <a:pt x="0" y="120000"/>
                    <a:pt x="0" y="0"/>
                  </a:cubicBezTo>
                  <a:cubicBezTo>
                    <a:pt x="0" y="0"/>
                    <a:pt x="80000" y="0"/>
                    <a:pt x="120000" y="0"/>
                  </a:cubicBezTo>
                  <a:cubicBezTo>
                    <a:pt x="120000" y="0"/>
                    <a:pt x="80000" y="120000"/>
                    <a:pt x="8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5" name="Shape 4367">
              <a:extLst>
                <a:ext uri="{FF2B5EF4-FFF2-40B4-BE49-F238E27FC236}">
                  <a16:creationId xmlns:a16="http://schemas.microsoft.com/office/drawing/2014/main" id="{64AA54BB-87AC-D546-B9E7-8D3B307A4CB8}"/>
                </a:ext>
              </a:extLst>
            </p:cNvPr>
            <p:cNvSpPr/>
            <p:nvPr/>
          </p:nvSpPr>
          <p:spPr>
            <a:xfrm>
              <a:off x="4486812" y="5984505"/>
              <a:ext cx="124202" cy="63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2307" y="17142"/>
                  </a:moveTo>
                  <a:cubicBezTo>
                    <a:pt x="83076" y="17142"/>
                    <a:pt x="73846" y="17142"/>
                    <a:pt x="64615" y="17142"/>
                  </a:cubicBezTo>
                  <a:cubicBezTo>
                    <a:pt x="55384" y="17142"/>
                    <a:pt x="55384" y="17142"/>
                    <a:pt x="46153" y="17142"/>
                  </a:cubicBezTo>
                  <a:cubicBezTo>
                    <a:pt x="27692" y="34285"/>
                    <a:pt x="36923" y="68571"/>
                    <a:pt x="46153" y="68571"/>
                  </a:cubicBezTo>
                  <a:cubicBezTo>
                    <a:pt x="36923" y="68571"/>
                    <a:pt x="18461" y="17142"/>
                    <a:pt x="9230" y="51428"/>
                  </a:cubicBezTo>
                  <a:cubicBezTo>
                    <a:pt x="0" y="68571"/>
                    <a:pt x="0" y="85714"/>
                    <a:pt x="9230" y="102857"/>
                  </a:cubicBezTo>
                  <a:cubicBezTo>
                    <a:pt x="18461" y="119999"/>
                    <a:pt x="92307" y="85714"/>
                    <a:pt x="101538" y="68571"/>
                  </a:cubicBezTo>
                  <a:cubicBezTo>
                    <a:pt x="101538" y="68571"/>
                    <a:pt x="92307" y="51428"/>
                    <a:pt x="83076" y="51428"/>
                  </a:cubicBezTo>
                  <a:cubicBezTo>
                    <a:pt x="92307" y="51428"/>
                    <a:pt x="110769" y="51428"/>
                    <a:pt x="110769" y="51428"/>
                  </a:cubicBezTo>
                  <a:cubicBezTo>
                    <a:pt x="120000" y="34285"/>
                    <a:pt x="101538" y="0"/>
                    <a:pt x="92307" y="17142"/>
                  </a:cubicBezTo>
                  <a:cubicBezTo>
                    <a:pt x="83076" y="17142"/>
                    <a:pt x="101538" y="0"/>
                    <a:pt x="92307" y="1714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6" name="Shape 4368">
              <a:extLst>
                <a:ext uri="{FF2B5EF4-FFF2-40B4-BE49-F238E27FC236}">
                  <a16:creationId xmlns:a16="http://schemas.microsoft.com/office/drawing/2014/main" id="{2EF1F201-BDDE-7A4C-A58C-0A4715BD8E59}"/>
                </a:ext>
              </a:extLst>
            </p:cNvPr>
            <p:cNvSpPr/>
            <p:nvPr/>
          </p:nvSpPr>
          <p:spPr>
            <a:xfrm>
              <a:off x="4534582" y="5927164"/>
              <a:ext cx="76431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102857"/>
                  </a:moveTo>
                  <a:cubicBezTo>
                    <a:pt x="45000" y="85714"/>
                    <a:pt x="60000" y="85714"/>
                    <a:pt x="75000" y="68571"/>
                  </a:cubicBezTo>
                  <a:cubicBezTo>
                    <a:pt x="90000" y="68571"/>
                    <a:pt x="120000" y="68571"/>
                    <a:pt x="120000" y="68571"/>
                  </a:cubicBezTo>
                  <a:cubicBezTo>
                    <a:pt x="120000" y="68571"/>
                    <a:pt x="105000" y="0"/>
                    <a:pt x="75000" y="34285"/>
                  </a:cubicBezTo>
                  <a:cubicBezTo>
                    <a:pt x="75000" y="34285"/>
                    <a:pt x="15000" y="85714"/>
                    <a:pt x="30000" y="102857"/>
                  </a:cubicBezTo>
                  <a:cubicBezTo>
                    <a:pt x="30000" y="102857"/>
                    <a:pt x="30000" y="102857"/>
                    <a:pt x="30000" y="102857"/>
                  </a:cubicBezTo>
                  <a:cubicBezTo>
                    <a:pt x="60000" y="85714"/>
                    <a:pt x="0" y="119999"/>
                    <a:pt x="30000" y="10285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7" name="Shape 4369">
              <a:extLst>
                <a:ext uri="{FF2B5EF4-FFF2-40B4-BE49-F238E27FC236}">
                  <a16:creationId xmlns:a16="http://schemas.microsoft.com/office/drawing/2014/main" id="{C06186BD-4D08-4341-885D-27FF352523B8}"/>
                </a:ext>
              </a:extLst>
            </p:cNvPr>
            <p:cNvSpPr/>
            <p:nvPr/>
          </p:nvSpPr>
          <p:spPr>
            <a:xfrm>
              <a:off x="4002733" y="6182007"/>
              <a:ext cx="92356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000" y="60000"/>
                  </a:moveTo>
                  <a:cubicBezTo>
                    <a:pt x="120000" y="60000"/>
                    <a:pt x="96000" y="30000"/>
                    <a:pt x="108000" y="30000"/>
                  </a:cubicBezTo>
                  <a:cubicBezTo>
                    <a:pt x="96000" y="0"/>
                    <a:pt x="84000" y="0"/>
                    <a:pt x="72000" y="0"/>
                  </a:cubicBezTo>
                  <a:cubicBezTo>
                    <a:pt x="60000" y="30000"/>
                    <a:pt x="36000" y="30000"/>
                    <a:pt x="24000" y="60000"/>
                  </a:cubicBezTo>
                  <a:cubicBezTo>
                    <a:pt x="0" y="90000"/>
                    <a:pt x="24000" y="120000"/>
                    <a:pt x="36000" y="120000"/>
                  </a:cubicBezTo>
                  <a:cubicBezTo>
                    <a:pt x="60000" y="120000"/>
                    <a:pt x="84000" y="30000"/>
                    <a:pt x="108000" y="60000"/>
                  </a:cubicBezTo>
                  <a:cubicBezTo>
                    <a:pt x="120000" y="60000"/>
                    <a:pt x="84000" y="30000"/>
                    <a:pt x="108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8" name="Shape 4370">
              <a:extLst>
                <a:ext uri="{FF2B5EF4-FFF2-40B4-BE49-F238E27FC236}">
                  <a16:creationId xmlns:a16="http://schemas.microsoft.com/office/drawing/2014/main" id="{88141A2A-892E-B647-A997-2BAF729A25A8}"/>
                </a:ext>
              </a:extLst>
            </p:cNvPr>
            <p:cNvSpPr/>
            <p:nvPr/>
          </p:nvSpPr>
          <p:spPr>
            <a:xfrm>
              <a:off x="3891269" y="6236162"/>
              <a:ext cx="54138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8000"/>
                  </a:moveTo>
                  <a:cubicBezTo>
                    <a:pt x="120000" y="0"/>
                    <a:pt x="80000" y="24000"/>
                    <a:pt x="60000" y="48000"/>
                  </a:cubicBezTo>
                  <a:cubicBezTo>
                    <a:pt x="60000" y="48000"/>
                    <a:pt x="60000" y="72000"/>
                    <a:pt x="60000" y="96000"/>
                  </a:cubicBezTo>
                  <a:cubicBezTo>
                    <a:pt x="40000" y="96000"/>
                    <a:pt x="0" y="120000"/>
                    <a:pt x="0" y="120000"/>
                  </a:cubicBezTo>
                  <a:cubicBezTo>
                    <a:pt x="0" y="120000"/>
                    <a:pt x="120000" y="120000"/>
                    <a:pt x="120000" y="4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9" name="Shape 4371">
              <a:extLst>
                <a:ext uri="{FF2B5EF4-FFF2-40B4-BE49-F238E27FC236}">
                  <a16:creationId xmlns:a16="http://schemas.microsoft.com/office/drawing/2014/main" id="{0AB4CA7E-2776-8B47-8653-43673FA32C6A}"/>
                </a:ext>
              </a:extLst>
            </p:cNvPr>
            <p:cNvSpPr/>
            <p:nvPr/>
          </p:nvSpPr>
          <p:spPr>
            <a:xfrm>
              <a:off x="7066431" y="5076623"/>
              <a:ext cx="194267" cy="1210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571" y="83076"/>
                  </a:moveTo>
                  <a:cubicBezTo>
                    <a:pt x="85714" y="92307"/>
                    <a:pt x="108571" y="73846"/>
                    <a:pt x="102857" y="64615"/>
                  </a:cubicBezTo>
                  <a:cubicBezTo>
                    <a:pt x="97142" y="64615"/>
                    <a:pt x="85714" y="36923"/>
                    <a:pt x="80000" y="36923"/>
                  </a:cubicBezTo>
                  <a:cubicBezTo>
                    <a:pt x="68571" y="36923"/>
                    <a:pt x="57142" y="9230"/>
                    <a:pt x="45714" y="9230"/>
                  </a:cubicBezTo>
                  <a:cubicBezTo>
                    <a:pt x="34285" y="0"/>
                    <a:pt x="34285" y="46153"/>
                    <a:pt x="28571" y="55384"/>
                  </a:cubicBezTo>
                  <a:cubicBezTo>
                    <a:pt x="22857" y="55384"/>
                    <a:pt x="0" y="55384"/>
                    <a:pt x="0" y="73846"/>
                  </a:cubicBezTo>
                  <a:cubicBezTo>
                    <a:pt x="5714" y="92307"/>
                    <a:pt x="34285" y="101538"/>
                    <a:pt x="40000" y="101538"/>
                  </a:cubicBezTo>
                  <a:cubicBezTo>
                    <a:pt x="51428" y="110769"/>
                    <a:pt x="74285" y="120000"/>
                    <a:pt x="85714" y="110769"/>
                  </a:cubicBezTo>
                  <a:cubicBezTo>
                    <a:pt x="85714" y="110769"/>
                    <a:pt x="114285" y="92307"/>
                    <a:pt x="114285" y="83076"/>
                  </a:cubicBezTo>
                  <a:cubicBezTo>
                    <a:pt x="114285" y="83076"/>
                    <a:pt x="108571" y="83076"/>
                    <a:pt x="108571" y="83076"/>
                  </a:cubicBezTo>
                  <a:cubicBezTo>
                    <a:pt x="102857" y="92307"/>
                    <a:pt x="120000" y="83076"/>
                    <a:pt x="108571" y="8307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0" name="Shape 4372">
              <a:extLst>
                <a:ext uri="{FF2B5EF4-FFF2-40B4-BE49-F238E27FC236}">
                  <a16:creationId xmlns:a16="http://schemas.microsoft.com/office/drawing/2014/main" id="{2755C392-0A9E-6A43-B3CA-0BF93EEE73E9}"/>
                </a:ext>
              </a:extLst>
            </p:cNvPr>
            <p:cNvSpPr/>
            <p:nvPr/>
          </p:nvSpPr>
          <p:spPr>
            <a:xfrm>
              <a:off x="6999553" y="5133964"/>
              <a:ext cx="47769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120000"/>
                  </a:moveTo>
                  <a:cubicBezTo>
                    <a:pt x="0" y="120000"/>
                    <a:pt x="96000" y="0"/>
                    <a:pt x="96000" y="30000"/>
                  </a:cubicBezTo>
                  <a:cubicBezTo>
                    <a:pt x="120000" y="30000"/>
                    <a:pt x="72000" y="120000"/>
                    <a:pt x="48000" y="120000"/>
                  </a:cubicBezTo>
                  <a:cubicBezTo>
                    <a:pt x="24000" y="120000"/>
                    <a:pt x="96000" y="120000"/>
                    <a:pt x="48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1" name="Shape 4373">
              <a:extLst>
                <a:ext uri="{FF2B5EF4-FFF2-40B4-BE49-F238E27FC236}">
                  <a16:creationId xmlns:a16="http://schemas.microsoft.com/office/drawing/2014/main" id="{E71C2F59-C6E7-B740-B9BD-8996E522CCBB}"/>
                </a:ext>
              </a:extLst>
            </p:cNvPr>
            <p:cNvSpPr/>
            <p:nvPr/>
          </p:nvSpPr>
          <p:spPr>
            <a:xfrm>
              <a:off x="6942228" y="5169003"/>
              <a:ext cx="19108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0" y="120000"/>
                    <a:pt x="0" y="60000"/>
                    <a:pt x="60000" y="0"/>
                  </a:cubicBezTo>
                  <a:cubicBezTo>
                    <a:pt x="120000" y="0"/>
                    <a:pt x="120000" y="120000"/>
                    <a:pt x="6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2" name="Shape 4374">
              <a:extLst>
                <a:ext uri="{FF2B5EF4-FFF2-40B4-BE49-F238E27FC236}">
                  <a16:creationId xmlns:a16="http://schemas.microsoft.com/office/drawing/2014/main" id="{EB841C4F-0407-E04A-A019-D4C0979393AC}"/>
                </a:ext>
              </a:extLst>
            </p:cNvPr>
            <p:cNvSpPr/>
            <p:nvPr/>
          </p:nvSpPr>
          <p:spPr>
            <a:xfrm>
              <a:off x="6139678" y="4777182"/>
              <a:ext cx="859874" cy="420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260" y="109333"/>
                  </a:moveTo>
                  <a:cubicBezTo>
                    <a:pt x="105652" y="109333"/>
                    <a:pt x="103043" y="109333"/>
                    <a:pt x="99130" y="109333"/>
                  </a:cubicBezTo>
                  <a:cubicBezTo>
                    <a:pt x="97826" y="109333"/>
                    <a:pt x="96521" y="109333"/>
                    <a:pt x="95217" y="109333"/>
                  </a:cubicBezTo>
                  <a:cubicBezTo>
                    <a:pt x="93913" y="109333"/>
                    <a:pt x="93913" y="106666"/>
                    <a:pt x="92608" y="104000"/>
                  </a:cubicBezTo>
                  <a:cubicBezTo>
                    <a:pt x="91304" y="104000"/>
                    <a:pt x="86086" y="106666"/>
                    <a:pt x="84782" y="101333"/>
                  </a:cubicBezTo>
                  <a:cubicBezTo>
                    <a:pt x="84782" y="93333"/>
                    <a:pt x="82173" y="98666"/>
                    <a:pt x="79565" y="101333"/>
                  </a:cubicBezTo>
                  <a:cubicBezTo>
                    <a:pt x="75652" y="106666"/>
                    <a:pt x="73043" y="104000"/>
                    <a:pt x="70434" y="106666"/>
                  </a:cubicBezTo>
                  <a:cubicBezTo>
                    <a:pt x="66521" y="109333"/>
                    <a:pt x="62608" y="112000"/>
                    <a:pt x="58695" y="114666"/>
                  </a:cubicBezTo>
                  <a:cubicBezTo>
                    <a:pt x="53478" y="114666"/>
                    <a:pt x="45652" y="120000"/>
                    <a:pt x="40434" y="114666"/>
                  </a:cubicBezTo>
                  <a:cubicBezTo>
                    <a:pt x="40434" y="114666"/>
                    <a:pt x="37826" y="112000"/>
                    <a:pt x="37826" y="109333"/>
                  </a:cubicBezTo>
                  <a:cubicBezTo>
                    <a:pt x="37826" y="106666"/>
                    <a:pt x="37826" y="101333"/>
                    <a:pt x="35217" y="101333"/>
                  </a:cubicBezTo>
                  <a:cubicBezTo>
                    <a:pt x="32608" y="101333"/>
                    <a:pt x="30000" y="101333"/>
                    <a:pt x="27391" y="101333"/>
                  </a:cubicBezTo>
                  <a:cubicBezTo>
                    <a:pt x="24782" y="101333"/>
                    <a:pt x="22173" y="101333"/>
                    <a:pt x="19565" y="96000"/>
                  </a:cubicBezTo>
                  <a:cubicBezTo>
                    <a:pt x="18260" y="96000"/>
                    <a:pt x="11739" y="85333"/>
                    <a:pt x="13043" y="82666"/>
                  </a:cubicBezTo>
                  <a:cubicBezTo>
                    <a:pt x="20869" y="74666"/>
                    <a:pt x="30000" y="77333"/>
                    <a:pt x="36521" y="77333"/>
                  </a:cubicBezTo>
                  <a:cubicBezTo>
                    <a:pt x="37826" y="77333"/>
                    <a:pt x="52173" y="77333"/>
                    <a:pt x="52173" y="77333"/>
                  </a:cubicBezTo>
                  <a:cubicBezTo>
                    <a:pt x="52173" y="72000"/>
                    <a:pt x="33913" y="66666"/>
                    <a:pt x="32608" y="66666"/>
                  </a:cubicBezTo>
                  <a:cubicBezTo>
                    <a:pt x="26086" y="66666"/>
                    <a:pt x="18260" y="74666"/>
                    <a:pt x="11739" y="69333"/>
                  </a:cubicBezTo>
                  <a:cubicBezTo>
                    <a:pt x="9130" y="66666"/>
                    <a:pt x="3913" y="61333"/>
                    <a:pt x="9130" y="56000"/>
                  </a:cubicBezTo>
                  <a:cubicBezTo>
                    <a:pt x="13043" y="53333"/>
                    <a:pt x="16956" y="50666"/>
                    <a:pt x="20869" y="50666"/>
                  </a:cubicBezTo>
                  <a:cubicBezTo>
                    <a:pt x="23478" y="48000"/>
                    <a:pt x="26086" y="48000"/>
                    <a:pt x="27391" y="48000"/>
                  </a:cubicBezTo>
                  <a:cubicBezTo>
                    <a:pt x="24782" y="50666"/>
                    <a:pt x="20869" y="48000"/>
                    <a:pt x="18260" y="48000"/>
                  </a:cubicBezTo>
                  <a:cubicBezTo>
                    <a:pt x="16956" y="48000"/>
                    <a:pt x="9130" y="50666"/>
                    <a:pt x="7826" y="48000"/>
                  </a:cubicBezTo>
                  <a:cubicBezTo>
                    <a:pt x="7826" y="48000"/>
                    <a:pt x="9130" y="45333"/>
                    <a:pt x="9130" y="45333"/>
                  </a:cubicBezTo>
                  <a:cubicBezTo>
                    <a:pt x="9130" y="42666"/>
                    <a:pt x="0" y="45333"/>
                    <a:pt x="1304" y="40000"/>
                  </a:cubicBezTo>
                  <a:cubicBezTo>
                    <a:pt x="2608" y="37333"/>
                    <a:pt x="3913" y="32000"/>
                    <a:pt x="5217" y="29333"/>
                  </a:cubicBezTo>
                  <a:cubicBezTo>
                    <a:pt x="10434" y="26666"/>
                    <a:pt x="5217" y="26666"/>
                    <a:pt x="5217" y="24000"/>
                  </a:cubicBezTo>
                  <a:cubicBezTo>
                    <a:pt x="5217" y="24000"/>
                    <a:pt x="9130" y="18666"/>
                    <a:pt x="10434" y="18666"/>
                  </a:cubicBezTo>
                  <a:cubicBezTo>
                    <a:pt x="13043" y="16000"/>
                    <a:pt x="14347" y="13333"/>
                    <a:pt x="16956" y="10666"/>
                  </a:cubicBezTo>
                  <a:cubicBezTo>
                    <a:pt x="22173" y="5333"/>
                    <a:pt x="26086" y="2666"/>
                    <a:pt x="31304" y="2666"/>
                  </a:cubicBezTo>
                  <a:cubicBezTo>
                    <a:pt x="37826" y="2666"/>
                    <a:pt x="31304" y="18666"/>
                    <a:pt x="31304" y="18666"/>
                  </a:cubicBezTo>
                  <a:cubicBezTo>
                    <a:pt x="33913" y="21333"/>
                    <a:pt x="36521" y="21333"/>
                    <a:pt x="37826" y="18666"/>
                  </a:cubicBezTo>
                  <a:cubicBezTo>
                    <a:pt x="39130" y="18666"/>
                    <a:pt x="39130" y="10666"/>
                    <a:pt x="40434" y="10666"/>
                  </a:cubicBezTo>
                  <a:cubicBezTo>
                    <a:pt x="43043" y="10666"/>
                    <a:pt x="48260" y="10666"/>
                    <a:pt x="50869" y="16000"/>
                  </a:cubicBezTo>
                  <a:cubicBezTo>
                    <a:pt x="54782" y="21333"/>
                    <a:pt x="45652" y="29333"/>
                    <a:pt x="52173" y="26666"/>
                  </a:cubicBezTo>
                  <a:cubicBezTo>
                    <a:pt x="53478" y="26666"/>
                    <a:pt x="54782" y="24000"/>
                    <a:pt x="56086" y="21333"/>
                  </a:cubicBezTo>
                  <a:cubicBezTo>
                    <a:pt x="57391" y="21333"/>
                    <a:pt x="57391" y="21333"/>
                    <a:pt x="58695" y="21333"/>
                  </a:cubicBezTo>
                  <a:cubicBezTo>
                    <a:pt x="60000" y="21333"/>
                    <a:pt x="60000" y="21333"/>
                    <a:pt x="61304" y="24000"/>
                  </a:cubicBezTo>
                  <a:cubicBezTo>
                    <a:pt x="62608" y="24000"/>
                    <a:pt x="62608" y="18666"/>
                    <a:pt x="62608" y="16000"/>
                  </a:cubicBezTo>
                  <a:cubicBezTo>
                    <a:pt x="61304" y="16000"/>
                    <a:pt x="57391" y="10666"/>
                    <a:pt x="56086" y="10666"/>
                  </a:cubicBezTo>
                  <a:cubicBezTo>
                    <a:pt x="58695" y="8000"/>
                    <a:pt x="63913" y="13333"/>
                    <a:pt x="65217" y="16000"/>
                  </a:cubicBezTo>
                  <a:cubicBezTo>
                    <a:pt x="69130" y="18666"/>
                    <a:pt x="69130" y="21333"/>
                    <a:pt x="70434" y="26666"/>
                  </a:cubicBezTo>
                  <a:cubicBezTo>
                    <a:pt x="70434" y="29333"/>
                    <a:pt x="70434" y="42666"/>
                    <a:pt x="73043" y="42666"/>
                  </a:cubicBezTo>
                  <a:cubicBezTo>
                    <a:pt x="74347" y="42666"/>
                    <a:pt x="79565" y="42666"/>
                    <a:pt x="78260" y="37333"/>
                  </a:cubicBezTo>
                  <a:cubicBezTo>
                    <a:pt x="76956" y="26666"/>
                    <a:pt x="74347" y="18666"/>
                    <a:pt x="73043" y="8000"/>
                  </a:cubicBezTo>
                  <a:cubicBezTo>
                    <a:pt x="71739" y="0"/>
                    <a:pt x="75652" y="2666"/>
                    <a:pt x="76956" y="2666"/>
                  </a:cubicBezTo>
                  <a:cubicBezTo>
                    <a:pt x="80869" y="5333"/>
                    <a:pt x="80869" y="0"/>
                    <a:pt x="83478" y="2666"/>
                  </a:cubicBezTo>
                  <a:cubicBezTo>
                    <a:pt x="86086" y="8000"/>
                    <a:pt x="90000" y="10666"/>
                    <a:pt x="90000" y="16000"/>
                  </a:cubicBezTo>
                  <a:cubicBezTo>
                    <a:pt x="91304" y="24000"/>
                    <a:pt x="92608" y="29333"/>
                    <a:pt x="95217" y="34666"/>
                  </a:cubicBezTo>
                  <a:cubicBezTo>
                    <a:pt x="96521" y="42666"/>
                    <a:pt x="97826" y="45333"/>
                    <a:pt x="96521" y="50666"/>
                  </a:cubicBezTo>
                  <a:cubicBezTo>
                    <a:pt x="95217" y="58666"/>
                    <a:pt x="99130" y="66666"/>
                    <a:pt x="101739" y="69333"/>
                  </a:cubicBezTo>
                  <a:cubicBezTo>
                    <a:pt x="103043" y="69333"/>
                    <a:pt x="105652" y="69333"/>
                    <a:pt x="106956" y="69333"/>
                  </a:cubicBezTo>
                  <a:cubicBezTo>
                    <a:pt x="108260" y="72000"/>
                    <a:pt x="109565" y="74666"/>
                    <a:pt x="110869" y="74666"/>
                  </a:cubicBezTo>
                  <a:cubicBezTo>
                    <a:pt x="114782" y="77333"/>
                    <a:pt x="120000" y="77333"/>
                    <a:pt x="120000" y="88000"/>
                  </a:cubicBezTo>
                  <a:cubicBezTo>
                    <a:pt x="120000" y="93333"/>
                    <a:pt x="108260" y="85333"/>
                    <a:pt x="108260" y="85333"/>
                  </a:cubicBezTo>
                  <a:cubicBezTo>
                    <a:pt x="108260" y="88000"/>
                    <a:pt x="108260" y="90666"/>
                    <a:pt x="108260" y="93333"/>
                  </a:cubicBezTo>
                  <a:cubicBezTo>
                    <a:pt x="108260" y="93333"/>
                    <a:pt x="104347" y="93333"/>
                    <a:pt x="104347" y="93333"/>
                  </a:cubicBezTo>
                  <a:cubicBezTo>
                    <a:pt x="105652" y="93333"/>
                    <a:pt x="105652" y="96000"/>
                    <a:pt x="105652" y="96000"/>
                  </a:cubicBezTo>
                  <a:cubicBezTo>
                    <a:pt x="105652" y="98666"/>
                    <a:pt x="105652" y="101333"/>
                    <a:pt x="105652" y="101333"/>
                  </a:cubicBezTo>
                  <a:cubicBezTo>
                    <a:pt x="105652" y="101333"/>
                    <a:pt x="110869" y="96000"/>
                    <a:pt x="110869" y="96000"/>
                  </a:cubicBezTo>
                  <a:cubicBezTo>
                    <a:pt x="113478" y="96000"/>
                    <a:pt x="112173" y="98666"/>
                    <a:pt x="112173" y="101333"/>
                  </a:cubicBezTo>
                  <a:cubicBezTo>
                    <a:pt x="112173" y="101333"/>
                    <a:pt x="114782" y="101333"/>
                    <a:pt x="116086" y="104000"/>
                  </a:cubicBezTo>
                  <a:cubicBezTo>
                    <a:pt x="116086" y="104000"/>
                    <a:pt x="108260" y="109333"/>
                    <a:pt x="108260" y="109333"/>
                  </a:cubicBezTo>
                  <a:cubicBezTo>
                    <a:pt x="105652" y="109333"/>
                    <a:pt x="112173" y="109333"/>
                    <a:pt x="108260" y="109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3" name="Shape 4375">
              <a:extLst>
                <a:ext uri="{FF2B5EF4-FFF2-40B4-BE49-F238E27FC236}">
                  <a16:creationId xmlns:a16="http://schemas.microsoft.com/office/drawing/2014/main" id="{3148E3F8-B850-5C49-A0A2-914FEA8EFDEC}"/>
                </a:ext>
              </a:extLst>
            </p:cNvPr>
            <p:cNvSpPr/>
            <p:nvPr/>
          </p:nvSpPr>
          <p:spPr>
            <a:xfrm>
              <a:off x="6709745" y="4738955"/>
              <a:ext cx="130574" cy="860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142" y="106666"/>
                  </a:moveTo>
                  <a:cubicBezTo>
                    <a:pt x="59999" y="106666"/>
                    <a:pt x="51428" y="66666"/>
                    <a:pt x="42857" y="66666"/>
                  </a:cubicBezTo>
                  <a:cubicBezTo>
                    <a:pt x="34285" y="53333"/>
                    <a:pt x="0" y="40000"/>
                    <a:pt x="0" y="40000"/>
                  </a:cubicBezTo>
                  <a:cubicBezTo>
                    <a:pt x="8571" y="26666"/>
                    <a:pt x="25714" y="13333"/>
                    <a:pt x="34285" y="0"/>
                  </a:cubicBezTo>
                  <a:cubicBezTo>
                    <a:pt x="51428" y="0"/>
                    <a:pt x="68571" y="0"/>
                    <a:pt x="85714" y="13333"/>
                  </a:cubicBezTo>
                  <a:cubicBezTo>
                    <a:pt x="102857" y="26666"/>
                    <a:pt x="119999" y="26666"/>
                    <a:pt x="102857" y="53333"/>
                  </a:cubicBezTo>
                  <a:cubicBezTo>
                    <a:pt x="94285" y="66666"/>
                    <a:pt x="85714" y="120000"/>
                    <a:pt x="77142" y="106666"/>
                  </a:cubicBezTo>
                  <a:cubicBezTo>
                    <a:pt x="68571" y="106666"/>
                    <a:pt x="77142" y="106666"/>
                    <a:pt x="77142" y="10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4" name="Shape 4376">
              <a:extLst>
                <a:ext uri="{FF2B5EF4-FFF2-40B4-BE49-F238E27FC236}">
                  <a16:creationId xmlns:a16="http://schemas.microsoft.com/office/drawing/2014/main" id="{FD52A072-395B-8E4E-A7B7-3587C18DED03}"/>
                </a:ext>
              </a:extLst>
            </p:cNvPr>
            <p:cNvSpPr/>
            <p:nvPr/>
          </p:nvSpPr>
          <p:spPr>
            <a:xfrm>
              <a:off x="6916750" y="4700728"/>
              <a:ext cx="296177" cy="2739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500" y="111724"/>
                  </a:moveTo>
                  <a:cubicBezTo>
                    <a:pt x="56250" y="103448"/>
                    <a:pt x="48750" y="86896"/>
                    <a:pt x="37500" y="78620"/>
                  </a:cubicBezTo>
                  <a:cubicBezTo>
                    <a:pt x="26250" y="74482"/>
                    <a:pt x="15000" y="66206"/>
                    <a:pt x="3750" y="62068"/>
                  </a:cubicBezTo>
                  <a:cubicBezTo>
                    <a:pt x="0" y="57931"/>
                    <a:pt x="0" y="57931"/>
                    <a:pt x="0" y="53793"/>
                  </a:cubicBezTo>
                  <a:cubicBezTo>
                    <a:pt x="0" y="41379"/>
                    <a:pt x="7500" y="45517"/>
                    <a:pt x="15000" y="49655"/>
                  </a:cubicBezTo>
                  <a:cubicBezTo>
                    <a:pt x="22500" y="53793"/>
                    <a:pt x="30000" y="62068"/>
                    <a:pt x="41250" y="57931"/>
                  </a:cubicBezTo>
                  <a:cubicBezTo>
                    <a:pt x="45000" y="57931"/>
                    <a:pt x="41250" y="49655"/>
                    <a:pt x="41250" y="49655"/>
                  </a:cubicBezTo>
                  <a:cubicBezTo>
                    <a:pt x="41250" y="45517"/>
                    <a:pt x="48750" y="49655"/>
                    <a:pt x="48750" y="45517"/>
                  </a:cubicBezTo>
                  <a:cubicBezTo>
                    <a:pt x="52500" y="41379"/>
                    <a:pt x="26250" y="33103"/>
                    <a:pt x="26250" y="33103"/>
                  </a:cubicBezTo>
                  <a:cubicBezTo>
                    <a:pt x="18750" y="28965"/>
                    <a:pt x="22500" y="24827"/>
                    <a:pt x="26250" y="24827"/>
                  </a:cubicBezTo>
                  <a:cubicBezTo>
                    <a:pt x="33750" y="20689"/>
                    <a:pt x="33750" y="24827"/>
                    <a:pt x="37500" y="28965"/>
                  </a:cubicBezTo>
                  <a:cubicBezTo>
                    <a:pt x="37500" y="28965"/>
                    <a:pt x="41250" y="20689"/>
                    <a:pt x="41250" y="20689"/>
                  </a:cubicBezTo>
                  <a:cubicBezTo>
                    <a:pt x="45000" y="20689"/>
                    <a:pt x="30000" y="16551"/>
                    <a:pt x="30000" y="16551"/>
                  </a:cubicBezTo>
                  <a:cubicBezTo>
                    <a:pt x="30000" y="16551"/>
                    <a:pt x="37500" y="12413"/>
                    <a:pt x="37500" y="12413"/>
                  </a:cubicBezTo>
                  <a:cubicBezTo>
                    <a:pt x="41250" y="12413"/>
                    <a:pt x="48750" y="16551"/>
                    <a:pt x="52500" y="16551"/>
                  </a:cubicBezTo>
                  <a:cubicBezTo>
                    <a:pt x="52500" y="16551"/>
                    <a:pt x="48750" y="12413"/>
                    <a:pt x="48750" y="12413"/>
                  </a:cubicBezTo>
                  <a:cubicBezTo>
                    <a:pt x="52500" y="8275"/>
                    <a:pt x="67500" y="20689"/>
                    <a:pt x="71250" y="20689"/>
                  </a:cubicBezTo>
                  <a:cubicBezTo>
                    <a:pt x="75000" y="16551"/>
                    <a:pt x="67500" y="16551"/>
                    <a:pt x="67500" y="12413"/>
                  </a:cubicBezTo>
                  <a:cubicBezTo>
                    <a:pt x="67500" y="12413"/>
                    <a:pt x="71250" y="12413"/>
                    <a:pt x="71250" y="12413"/>
                  </a:cubicBezTo>
                  <a:cubicBezTo>
                    <a:pt x="71250" y="12413"/>
                    <a:pt x="63750" y="12413"/>
                    <a:pt x="63750" y="8275"/>
                  </a:cubicBezTo>
                  <a:cubicBezTo>
                    <a:pt x="63750" y="8275"/>
                    <a:pt x="90000" y="0"/>
                    <a:pt x="93750" y="4137"/>
                  </a:cubicBezTo>
                  <a:cubicBezTo>
                    <a:pt x="97500" y="4137"/>
                    <a:pt x="86250" y="8275"/>
                    <a:pt x="86250" y="12413"/>
                  </a:cubicBezTo>
                  <a:cubicBezTo>
                    <a:pt x="90000" y="16551"/>
                    <a:pt x="101250" y="12413"/>
                    <a:pt x="105000" y="16551"/>
                  </a:cubicBezTo>
                  <a:cubicBezTo>
                    <a:pt x="105000" y="20689"/>
                    <a:pt x="90000" y="28965"/>
                    <a:pt x="101250" y="28965"/>
                  </a:cubicBezTo>
                  <a:cubicBezTo>
                    <a:pt x="105000" y="28965"/>
                    <a:pt x="101250" y="33103"/>
                    <a:pt x="97500" y="33103"/>
                  </a:cubicBezTo>
                  <a:cubicBezTo>
                    <a:pt x="93750" y="33103"/>
                    <a:pt x="90000" y="33103"/>
                    <a:pt x="86250" y="41379"/>
                  </a:cubicBezTo>
                  <a:cubicBezTo>
                    <a:pt x="86250" y="41379"/>
                    <a:pt x="78750" y="53793"/>
                    <a:pt x="78750" y="53793"/>
                  </a:cubicBezTo>
                  <a:cubicBezTo>
                    <a:pt x="82500" y="53793"/>
                    <a:pt x="86250" y="45517"/>
                    <a:pt x="90000" y="45517"/>
                  </a:cubicBezTo>
                  <a:cubicBezTo>
                    <a:pt x="93750" y="45517"/>
                    <a:pt x="93750" y="49655"/>
                    <a:pt x="97500" y="53793"/>
                  </a:cubicBezTo>
                  <a:cubicBezTo>
                    <a:pt x="101250" y="53793"/>
                    <a:pt x="112500" y="70344"/>
                    <a:pt x="108750" y="53793"/>
                  </a:cubicBezTo>
                  <a:cubicBezTo>
                    <a:pt x="108750" y="49655"/>
                    <a:pt x="101250" y="45517"/>
                    <a:pt x="105000" y="41379"/>
                  </a:cubicBezTo>
                  <a:cubicBezTo>
                    <a:pt x="108750" y="41379"/>
                    <a:pt x="112500" y="41379"/>
                    <a:pt x="112500" y="45517"/>
                  </a:cubicBezTo>
                  <a:cubicBezTo>
                    <a:pt x="112500" y="49655"/>
                    <a:pt x="108750" y="53793"/>
                    <a:pt x="112500" y="57931"/>
                  </a:cubicBezTo>
                  <a:cubicBezTo>
                    <a:pt x="116250" y="62068"/>
                    <a:pt x="120000" y="66206"/>
                    <a:pt x="116250" y="70344"/>
                  </a:cubicBezTo>
                  <a:cubicBezTo>
                    <a:pt x="108750" y="78620"/>
                    <a:pt x="120000" y="91034"/>
                    <a:pt x="105000" y="95172"/>
                  </a:cubicBezTo>
                  <a:cubicBezTo>
                    <a:pt x="105000" y="95172"/>
                    <a:pt x="78750" y="103448"/>
                    <a:pt x="82500" y="95172"/>
                  </a:cubicBezTo>
                  <a:cubicBezTo>
                    <a:pt x="82500" y="91034"/>
                    <a:pt x="78750" y="91034"/>
                    <a:pt x="78750" y="95172"/>
                  </a:cubicBezTo>
                  <a:cubicBezTo>
                    <a:pt x="82500" y="99310"/>
                    <a:pt x="82500" y="103448"/>
                    <a:pt x="86250" y="107586"/>
                  </a:cubicBezTo>
                  <a:cubicBezTo>
                    <a:pt x="86250" y="115862"/>
                    <a:pt x="71250" y="111724"/>
                    <a:pt x="67500" y="111724"/>
                  </a:cubicBezTo>
                  <a:cubicBezTo>
                    <a:pt x="63750" y="107586"/>
                    <a:pt x="82500" y="120000"/>
                    <a:pt x="67500" y="11172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5" name="Shape 4377">
              <a:extLst>
                <a:ext uri="{FF2B5EF4-FFF2-40B4-BE49-F238E27FC236}">
                  <a16:creationId xmlns:a16="http://schemas.microsoft.com/office/drawing/2014/main" id="{A7160E91-84A1-D444-9954-E4F3EBE3FD3D}"/>
                </a:ext>
              </a:extLst>
            </p:cNvPr>
            <p:cNvSpPr/>
            <p:nvPr/>
          </p:nvSpPr>
          <p:spPr>
            <a:xfrm>
              <a:off x="7232036" y="4700728"/>
              <a:ext cx="261145" cy="2070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999" y="120000"/>
                  </a:moveTo>
                  <a:cubicBezTo>
                    <a:pt x="21428" y="114545"/>
                    <a:pt x="12857" y="114545"/>
                    <a:pt x="12857" y="103636"/>
                  </a:cubicBezTo>
                  <a:cubicBezTo>
                    <a:pt x="12857" y="87272"/>
                    <a:pt x="0" y="76363"/>
                    <a:pt x="4285" y="60000"/>
                  </a:cubicBezTo>
                  <a:cubicBezTo>
                    <a:pt x="4285" y="49090"/>
                    <a:pt x="0" y="32727"/>
                    <a:pt x="4285" y="21818"/>
                  </a:cubicBezTo>
                  <a:cubicBezTo>
                    <a:pt x="8571" y="21818"/>
                    <a:pt x="25714" y="27272"/>
                    <a:pt x="25714" y="21818"/>
                  </a:cubicBezTo>
                  <a:cubicBezTo>
                    <a:pt x="25714" y="16363"/>
                    <a:pt x="0" y="16363"/>
                    <a:pt x="21428" y="5454"/>
                  </a:cubicBezTo>
                  <a:cubicBezTo>
                    <a:pt x="38571" y="0"/>
                    <a:pt x="51428" y="5454"/>
                    <a:pt x="68571" y="10909"/>
                  </a:cubicBezTo>
                  <a:cubicBezTo>
                    <a:pt x="81428" y="10909"/>
                    <a:pt x="94285" y="10909"/>
                    <a:pt x="107142" y="16363"/>
                  </a:cubicBezTo>
                  <a:cubicBezTo>
                    <a:pt x="119999" y="21818"/>
                    <a:pt x="107142" y="32727"/>
                    <a:pt x="98571" y="43636"/>
                  </a:cubicBezTo>
                  <a:cubicBezTo>
                    <a:pt x="94285" y="54545"/>
                    <a:pt x="89999" y="65454"/>
                    <a:pt x="81428" y="70909"/>
                  </a:cubicBezTo>
                  <a:cubicBezTo>
                    <a:pt x="77142" y="81818"/>
                    <a:pt x="59999" y="70909"/>
                    <a:pt x="51428" y="70909"/>
                  </a:cubicBezTo>
                  <a:cubicBezTo>
                    <a:pt x="51428" y="70909"/>
                    <a:pt x="38571" y="70909"/>
                    <a:pt x="42857" y="76363"/>
                  </a:cubicBezTo>
                  <a:cubicBezTo>
                    <a:pt x="42857" y="81818"/>
                    <a:pt x="51428" y="81818"/>
                    <a:pt x="47142" y="92727"/>
                  </a:cubicBezTo>
                  <a:cubicBezTo>
                    <a:pt x="42857" y="92727"/>
                    <a:pt x="34285" y="120000"/>
                    <a:pt x="29999" y="120000"/>
                  </a:cubicBezTo>
                  <a:cubicBezTo>
                    <a:pt x="21428" y="114545"/>
                    <a:pt x="34285" y="120000"/>
                    <a:pt x="29999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6" name="Shape 4378">
              <a:extLst>
                <a:ext uri="{FF2B5EF4-FFF2-40B4-BE49-F238E27FC236}">
                  <a16:creationId xmlns:a16="http://schemas.microsoft.com/office/drawing/2014/main" id="{22F56792-1B3C-C740-99AD-BF5B6B3068E1}"/>
                </a:ext>
              </a:extLst>
            </p:cNvPr>
            <p:cNvSpPr/>
            <p:nvPr/>
          </p:nvSpPr>
          <p:spPr>
            <a:xfrm>
              <a:off x="5833946" y="4675244"/>
              <a:ext cx="503185" cy="3089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555" y="36363"/>
                  </a:moveTo>
                  <a:cubicBezTo>
                    <a:pt x="111111" y="29090"/>
                    <a:pt x="106666" y="21818"/>
                    <a:pt x="100000" y="14545"/>
                  </a:cubicBezTo>
                  <a:cubicBezTo>
                    <a:pt x="97777" y="14545"/>
                    <a:pt x="93333" y="10909"/>
                    <a:pt x="91111" y="10909"/>
                  </a:cubicBezTo>
                  <a:cubicBezTo>
                    <a:pt x="84444" y="7272"/>
                    <a:pt x="82222" y="10909"/>
                    <a:pt x="77777" y="14545"/>
                  </a:cubicBezTo>
                  <a:cubicBezTo>
                    <a:pt x="75555" y="14545"/>
                    <a:pt x="73333" y="10909"/>
                    <a:pt x="71111" y="10909"/>
                  </a:cubicBezTo>
                  <a:cubicBezTo>
                    <a:pt x="68888" y="7272"/>
                    <a:pt x="64444" y="7272"/>
                    <a:pt x="60000" y="3636"/>
                  </a:cubicBezTo>
                  <a:cubicBezTo>
                    <a:pt x="55555" y="3636"/>
                    <a:pt x="48888" y="0"/>
                    <a:pt x="44444" y="0"/>
                  </a:cubicBezTo>
                  <a:cubicBezTo>
                    <a:pt x="37777" y="0"/>
                    <a:pt x="31111" y="3636"/>
                    <a:pt x="24444" y="3636"/>
                  </a:cubicBezTo>
                  <a:cubicBezTo>
                    <a:pt x="20000" y="7272"/>
                    <a:pt x="13333" y="3636"/>
                    <a:pt x="17777" y="10909"/>
                  </a:cubicBezTo>
                  <a:cubicBezTo>
                    <a:pt x="22222" y="25454"/>
                    <a:pt x="22222" y="29090"/>
                    <a:pt x="15555" y="40000"/>
                  </a:cubicBezTo>
                  <a:cubicBezTo>
                    <a:pt x="11111" y="47272"/>
                    <a:pt x="15555" y="50909"/>
                    <a:pt x="15555" y="54545"/>
                  </a:cubicBezTo>
                  <a:cubicBezTo>
                    <a:pt x="13333" y="58181"/>
                    <a:pt x="8888" y="58181"/>
                    <a:pt x="8888" y="65454"/>
                  </a:cubicBezTo>
                  <a:cubicBezTo>
                    <a:pt x="6666" y="72727"/>
                    <a:pt x="2222" y="80000"/>
                    <a:pt x="0" y="87272"/>
                  </a:cubicBezTo>
                  <a:cubicBezTo>
                    <a:pt x="0" y="90909"/>
                    <a:pt x="13333" y="94545"/>
                    <a:pt x="15555" y="94545"/>
                  </a:cubicBezTo>
                  <a:cubicBezTo>
                    <a:pt x="22222" y="101818"/>
                    <a:pt x="26666" y="116363"/>
                    <a:pt x="33333" y="116363"/>
                  </a:cubicBezTo>
                  <a:cubicBezTo>
                    <a:pt x="35555" y="120000"/>
                    <a:pt x="40000" y="112727"/>
                    <a:pt x="42222" y="109090"/>
                  </a:cubicBezTo>
                  <a:cubicBezTo>
                    <a:pt x="46666" y="105454"/>
                    <a:pt x="51111" y="109090"/>
                    <a:pt x="55555" y="105454"/>
                  </a:cubicBezTo>
                  <a:cubicBezTo>
                    <a:pt x="60000" y="105454"/>
                    <a:pt x="60000" y="101818"/>
                    <a:pt x="62222" y="94545"/>
                  </a:cubicBezTo>
                  <a:cubicBezTo>
                    <a:pt x="62222" y="87272"/>
                    <a:pt x="62222" y="83636"/>
                    <a:pt x="68888" y="76363"/>
                  </a:cubicBezTo>
                  <a:cubicBezTo>
                    <a:pt x="73333" y="72727"/>
                    <a:pt x="75555" y="65454"/>
                    <a:pt x="82222" y="61818"/>
                  </a:cubicBezTo>
                  <a:cubicBezTo>
                    <a:pt x="88888" y="54545"/>
                    <a:pt x="95555" y="50909"/>
                    <a:pt x="102222" y="47272"/>
                  </a:cubicBezTo>
                  <a:cubicBezTo>
                    <a:pt x="102222" y="47272"/>
                    <a:pt x="117777" y="36363"/>
                    <a:pt x="115555" y="36363"/>
                  </a:cubicBezTo>
                  <a:cubicBezTo>
                    <a:pt x="113333" y="32727"/>
                    <a:pt x="120000" y="40000"/>
                    <a:pt x="115555" y="3636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7" name="Shape 4379">
              <a:extLst>
                <a:ext uri="{FF2B5EF4-FFF2-40B4-BE49-F238E27FC236}">
                  <a16:creationId xmlns:a16="http://schemas.microsoft.com/office/drawing/2014/main" id="{62428899-46F8-604A-9CF4-321C5133DD26}"/>
                </a:ext>
              </a:extLst>
            </p:cNvPr>
            <p:cNvSpPr/>
            <p:nvPr/>
          </p:nvSpPr>
          <p:spPr>
            <a:xfrm>
              <a:off x="6811654" y="4589235"/>
              <a:ext cx="66878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8571" y="120000"/>
                  </a:moveTo>
                  <a:cubicBezTo>
                    <a:pt x="51428" y="120000"/>
                    <a:pt x="17142" y="120000"/>
                    <a:pt x="17142" y="90000"/>
                  </a:cubicBezTo>
                  <a:cubicBezTo>
                    <a:pt x="0" y="60000"/>
                    <a:pt x="51428" y="0"/>
                    <a:pt x="51428" y="0"/>
                  </a:cubicBezTo>
                  <a:cubicBezTo>
                    <a:pt x="102857" y="0"/>
                    <a:pt x="119999" y="120000"/>
                    <a:pt x="68571" y="120000"/>
                  </a:cubicBezTo>
                  <a:cubicBezTo>
                    <a:pt x="17142" y="90000"/>
                    <a:pt x="102857" y="120000"/>
                    <a:pt x="68571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8" name="Shape 4380">
              <a:extLst>
                <a:ext uri="{FF2B5EF4-FFF2-40B4-BE49-F238E27FC236}">
                  <a16:creationId xmlns:a16="http://schemas.microsoft.com/office/drawing/2014/main" id="{49DA3F29-A376-6E42-9C4C-18EC564FD7A3}"/>
                </a:ext>
              </a:extLst>
            </p:cNvPr>
            <p:cNvSpPr/>
            <p:nvPr/>
          </p:nvSpPr>
          <p:spPr>
            <a:xfrm>
              <a:off x="6235221" y="4420403"/>
              <a:ext cx="560508" cy="264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94285"/>
                  </a:moveTo>
                  <a:cubicBezTo>
                    <a:pt x="98000" y="94285"/>
                    <a:pt x="98000" y="89999"/>
                    <a:pt x="96000" y="89999"/>
                  </a:cubicBezTo>
                  <a:cubicBezTo>
                    <a:pt x="96000" y="89999"/>
                    <a:pt x="92000" y="94285"/>
                    <a:pt x="92000" y="98571"/>
                  </a:cubicBezTo>
                  <a:cubicBezTo>
                    <a:pt x="90000" y="98571"/>
                    <a:pt x="88000" y="98571"/>
                    <a:pt x="86000" y="94285"/>
                  </a:cubicBezTo>
                  <a:cubicBezTo>
                    <a:pt x="84000" y="94285"/>
                    <a:pt x="82000" y="94285"/>
                    <a:pt x="80000" y="98571"/>
                  </a:cubicBezTo>
                  <a:cubicBezTo>
                    <a:pt x="70000" y="107142"/>
                    <a:pt x="60000" y="111428"/>
                    <a:pt x="48000" y="115714"/>
                  </a:cubicBezTo>
                  <a:cubicBezTo>
                    <a:pt x="46000" y="115714"/>
                    <a:pt x="40000" y="119999"/>
                    <a:pt x="38000" y="119999"/>
                  </a:cubicBezTo>
                  <a:cubicBezTo>
                    <a:pt x="34000" y="115714"/>
                    <a:pt x="26000" y="111428"/>
                    <a:pt x="34000" y="102857"/>
                  </a:cubicBezTo>
                  <a:cubicBezTo>
                    <a:pt x="38000" y="102857"/>
                    <a:pt x="44000" y="94285"/>
                    <a:pt x="48000" y="94285"/>
                  </a:cubicBezTo>
                  <a:cubicBezTo>
                    <a:pt x="52000" y="94285"/>
                    <a:pt x="56000" y="94285"/>
                    <a:pt x="58000" y="94285"/>
                  </a:cubicBezTo>
                  <a:cubicBezTo>
                    <a:pt x="58000" y="94285"/>
                    <a:pt x="64000" y="85714"/>
                    <a:pt x="62000" y="85714"/>
                  </a:cubicBezTo>
                  <a:cubicBezTo>
                    <a:pt x="60000" y="81428"/>
                    <a:pt x="50000" y="85714"/>
                    <a:pt x="48000" y="85714"/>
                  </a:cubicBezTo>
                  <a:cubicBezTo>
                    <a:pt x="44000" y="89999"/>
                    <a:pt x="42000" y="89999"/>
                    <a:pt x="38000" y="89999"/>
                  </a:cubicBezTo>
                  <a:cubicBezTo>
                    <a:pt x="34000" y="89999"/>
                    <a:pt x="38000" y="85714"/>
                    <a:pt x="38000" y="81428"/>
                  </a:cubicBezTo>
                  <a:cubicBezTo>
                    <a:pt x="38000" y="68571"/>
                    <a:pt x="26000" y="89999"/>
                    <a:pt x="24000" y="89999"/>
                  </a:cubicBezTo>
                  <a:cubicBezTo>
                    <a:pt x="24000" y="89999"/>
                    <a:pt x="22000" y="94285"/>
                    <a:pt x="22000" y="94285"/>
                  </a:cubicBezTo>
                  <a:cubicBezTo>
                    <a:pt x="18000" y="85714"/>
                    <a:pt x="18000" y="94285"/>
                    <a:pt x="18000" y="98571"/>
                  </a:cubicBezTo>
                  <a:cubicBezTo>
                    <a:pt x="18000" y="98571"/>
                    <a:pt x="12000" y="89999"/>
                    <a:pt x="10000" y="89999"/>
                  </a:cubicBezTo>
                  <a:cubicBezTo>
                    <a:pt x="8000" y="89999"/>
                    <a:pt x="0" y="94285"/>
                    <a:pt x="0" y="85714"/>
                  </a:cubicBezTo>
                  <a:cubicBezTo>
                    <a:pt x="0" y="77142"/>
                    <a:pt x="4000" y="81428"/>
                    <a:pt x="8000" y="77142"/>
                  </a:cubicBezTo>
                  <a:cubicBezTo>
                    <a:pt x="12000" y="77142"/>
                    <a:pt x="16000" y="77142"/>
                    <a:pt x="18000" y="72857"/>
                  </a:cubicBezTo>
                  <a:cubicBezTo>
                    <a:pt x="18000" y="72857"/>
                    <a:pt x="24000" y="68571"/>
                    <a:pt x="22000" y="68571"/>
                  </a:cubicBezTo>
                  <a:cubicBezTo>
                    <a:pt x="18000" y="64285"/>
                    <a:pt x="12000" y="68571"/>
                    <a:pt x="10000" y="68571"/>
                  </a:cubicBezTo>
                  <a:cubicBezTo>
                    <a:pt x="4000" y="68571"/>
                    <a:pt x="0" y="59999"/>
                    <a:pt x="8000" y="59999"/>
                  </a:cubicBezTo>
                  <a:cubicBezTo>
                    <a:pt x="12000" y="59999"/>
                    <a:pt x="20000" y="55714"/>
                    <a:pt x="24000" y="55714"/>
                  </a:cubicBezTo>
                  <a:cubicBezTo>
                    <a:pt x="22000" y="55714"/>
                    <a:pt x="8000" y="59999"/>
                    <a:pt x="8000" y="51428"/>
                  </a:cubicBezTo>
                  <a:cubicBezTo>
                    <a:pt x="6000" y="42857"/>
                    <a:pt x="24000" y="47142"/>
                    <a:pt x="26000" y="42857"/>
                  </a:cubicBezTo>
                  <a:cubicBezTo>
                    <a:pt x="26000" y="42857"/>
                    <a:pt x="18000" y="38571"/>
                    <a:pt x="18000" y="34285"/>
                  </a:cubicBezTo>
                  <a:cubicBezTo>
                    <a:pt x="16000" y="29999"/>
                    <a:pt x="28000" y="25714"/>
                    <a:pt x="28000" y="25714"/>
                  </a:cubicBezTo>
                  <a:cubicBezTo>
                    <a:pt x="34000" y="25714"/>
                    <a:pt x="30000" y="42857"/>
                    <a:pt x="34000" y="42857"/>
                  </a:cubicBezTo>
                  <a:cubicBezTo>
                    <a:pt x="40000" y="42857"/>
                    <a:pt x="44000" y="42857"/>
                    <a:pt x="50000" y="47142"/>
                  </a:cubicBezTo>
                  <a:cubicBezTo>
                    <a:pt x="52000" y="51428"/>
                    <a:pt x="56000" y="55714"/>
                    <a:pt x="58000" y="59999"/>
                  </a:cubicBezTo>
                  <a:cubicBezTo>
                    <a:pt x="62000" y="68571"/>
                    <a:pt x="60000" y="72857"/>
                    <a:pt x="64000" y="72857"/>
                  </a:cubicBezTo>
                  <a:cubicBezTo>
                    <a:pt x="70000" y="72857"/>
                    <a:pt x="74000" y="72857"/>
                    <a:pt x="78000" y="68571"/>
                  </a:cubicBezTo>
                  <a:cubicBezTo>
                    <a:pt x="86000" y="64285"/>
                    <a:pt x="74000" y="59999"/>
                    <a:pt x="74000" y="55714"/>
                  </a:cubicBezTo>
                  <a:cubicBezTo>
                    <a:pt x="74000" y="55714"/>
                    <a:pt x="90000" y="51428"/>
                    <a:pt x="76000" y="38571"/>
                  </a:cubicBezTo>
                  <a:cubicBezTo>
                    <a:pt x="74000" y="38571"/>
                    <a:pt x="70000" y="38571"/>
                    <a:pt x="72000" y="34285"/>
                  </a:cubicBezTo>
                  <a:cubicBezTo>
                    <a:pt x="74000" y="29999"/>
                    <a:pt x="76000" y="25714"/>
                    <a:pt x="76000" y="21428"/>
                  </a:cubicBezTo>
                  <a:cubicBezTo>
                    <a:pt x="78000" y="17142"/>
                    <a:pt x="86000" y="0"/>
                    <a:pt x="86000" y="12857"/>
                  </a:cubicBezTo>
                  <a:cubicBezTo>
                    <a:pt x="86000" y="17142"/>
                    <a:pt x="88000" y="21428"/>
                    <a:pt x="88000" y="29999"/>
                  </a:cubicBezTo>
                  <a:cubicBezTo>
                    <a:pt x="90000" y="29999"/>
                    <a:pt x="90000" y="34285"/>
                    <a:pt x="90000" y="38571"/>
                  </a:cubicBezTo>
                  <a:cubicBezTo>
                    <a:pt x="92000" y="42857"/>
                    <a:pt x="88000" y="38571"/>
                    <a:pt x="88000" y="42857"/>
                  </a:cubicBezTo>
                  <a:cubicBezTo>
                    <a:pt x="88000" y="51428"/>
                    <a:pt x="94000" y="42857"/>
                    <a:pt x="94000" y="47142"/>
                  </a:cubicBezTo>
                  <a:cubicBezTo>
                    <a:pt x="94000" y="55714"/>
                    <a:pt x="100000" y="59999"/>
                    <a:pt x="102000" y="59999"/>
                  </a:cubicBezTo>
                  <a:cubicBezTo>
                    <a:pt x="106000" y="59999"/>
                    <a:pt x="106000" y="64285"/>
                    <a:pt x="106000" y="55714"/>
                  </a:cubicBezTo>
                  <a:cubicBezTo>
                    <a:pt x="106000" y="47142"/>
                    <a:pt x="110000" y="47142"/>
                    <a:pt x="114000" y="51428"/>
                  </a:cubicBezTo>
                  <a:cubicBezTo>
                    <a:pt x="116000" y="51428"/>
                    <a:pt x="120000" y="59999"/>
                    <a:pt x="118000" y="64285"/>
                  </a:cubicBezTo>
                  <a:cubicBezTo>
                    <a:pt x="118000" y="68571"/>
                    <a:pt x="116000" y="81428"/>
                    <a:pt x="116000" y="85714"/>
                  </a:cubicBezTo>
                  <a:cubicBezTo>
                    <a:pt x="114000" y="89999"/>
                    <a:pt x="102000" y="94285"/>
                    <a:pt x="100000" y="94285"/>
                  </a:cubicBezTo>
                  <a:cubicBezTo>
                    <a:pt x="96000" y="89999"/>
                    <a:pt x="102000" y="94285"/>
                    <a:pt x="100000" y="9428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9" name="Shape 4381">
              <a:extLst>
                <a:ext uri="{FF2B5EF4-FFF2-40B4-BE49-F238E27FC236}">
                  <a16:creationId xmlns:a16="http://schemas.microsoft.com/office/drawing/2014/main" id="{493B614A-CDD5-AF4D-9497-0BBEE9F33E38}"/>
                </a:ext>
              </a:extLst>
            </p:cNvPr>
            <p:cNvSpPr/>
            <p:nvPr/>
          </p:nvSpPr>
          <p:spPr>
            <a:xfrm>
              <a:off x="6139678" y="4525526"/>
              <a:ext cx="95541" cy="63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000" y="17142"/>
                  </a:moveTo>
                  <a:cubicBezTo>
                    <a:pt x="96000" y="17142"/>
                    <a:pt x="0" y="85714"/>
                    <a:pt x="0" y="85714"/>
                  </a:cubicBezTo>
                  <a:cubicBezTo>
                    <a:pt x="24000" y="102857"/>
                    <a:pt x="60000" y="119999"/>
                    <a:pt x="72000" y="85714"/>
                  </a:cubicBezTo>
                  <a:cubicBezTo>
                    <a:pt x="84000" y="68571"/>
                    <a:pt x="108000" y="0"/>
                    <a:pt x="108000" y="17142"/>
                  </a:cubicBezTo>
                  <a:cubicBezTo>
                    <a:pt x="84000" y="17142"/>
                    <a:pt x="120000" y="0"/>
                    <a:pt x="108000" y="1714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0" name="Shape 4382">
              <a:extLst>
                <a:ext uri="{FF2B5EF4-FFF2-40B4-BE49-F238E27FC236}">
                  <a16:creationId xmlns:a16="http://schemas.microsoft.com/office/drawing/2014/main" id="{DED9CD57-1F56-4E40-9ECF-2563F1ADB1D3}"/>
                </a:ext>
              </a:extLst>
            </p:cNvPr>
            <p:cNvSpPr/>
            <p:nvPr/>
          </p:nvSpPr>
          <p:spPr>
            <a:xfrm>
              <a:off x="5974073" y="4385362"/>
              <a:ext cx="343950" cy="1592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297" y="84705"/>
                  </a:moveTo>
                  <a:cubicBezTo>
                    <a:pt x="94054" y="91764"/>
                    <a:pt x="87567" y="91764"/>
                    <a:pt x="87567" y="91764"/>
                  </a:cubicBezTo>
                  <a:cubicBezTo>
                    <a:pt x="77837" y="91764"/>
                    <a:pt x="81081" y="77647"/>
                    <a:pt x="84324" y="70588"/>
                  </a:cubicBezTo>
                  <a:cubicBezTo>
                    <a:pt x="87567" y="56470"/>
                    <a:pt x="77837" y="49411"/>
                    <a:pt x="74594" y="56470"/>
                  </a:cubicBezTo>
                  <a:cubicBezTo>
                    <a:pt x="74594" y="63529"/>
                    <a:pt x="74594" y="70588"/>
                    <a:pt x="71351" y="70588"/>
                  </a:cubicBezTo>
                  <a:cubicBezTo>
                    <a:pt x="71351" y="70588"/>
                    <a:pt x="68108" y="70588"/>
                    <a:pt x="68108" y="63529"/>
                  </a:cubicBezTo>
                  <a:cubicBezTo>
                    <a:pt x="64864" y="70588"/>
                    <a:pt x="68108" y="84705"/>
                    <a:pt x="64864" y="91764"/>
                  </a:cubicBezTo>
                  <a:cubicBezTo>
                    <a:pt x="61621" y="105882"/>
                    <a:pt x="58378" y="91764"/>
                    <a:pt x="55135" y="98823"/>
                  </a:cubicBezTo>
                  <a:cubicBezTo>
                    <a:pt x="51891" y="98823"/>
                    <a:pt x="55135" y="112941"/>
                    <a:pt x="51891" y="112941"/>
                  </a:cubicBezTo>
                  <a:cubicBezTo>
                    <a:pt x="51891" y="120000"/>
                    <a:pt x="42162" y="120000"/>
                    <a:pt x="38918" y="120000"/>
                  </a:cubicBezTo>
                  <a:cubicBezTo>
                    <a:pt x="35675" y="112941"/>
                    <a:pt x="35675" y="98823"/>
                    <a:pt x="32432" y="105882"/>
                  </a:cubicBezTo>
                  <a:cubicBezTo>
                    <a:pt x="25945" y="112941"/>
                    <a:pt x="22702" y="112941"/>
                    <a:pt x="16216" y="112941"/>
                  </a:cubicBezTo>
                  <a:cubicBezTo>
                    <a:pt x="12972" y="112941"/>
                    <a:pt x="6486" y="120000"/>
                    <a:pt x="3243" y="120000"/>
                  </a:cubicBezTo>
                  <a:cubicBezTo>
                    <a:pt x="0" y="120000"/>
                    <a:pt x="9729" y="98823"/>
                    <a:pt x="6486" y="91764"/>
                  </a:cubicBezTo>
                  <a:cubicBezTo>
                    <a:pt x="6486" y="91764"/>
                    <a:pt x="3243" y="98823"/>
                    <a:pt x="0" y="98823"/>
                  </a:cubicBezTo>
                  <a:cubicBezTo>
                    <a:pt x="0" y="91764"/>
                    <a:pt x="16216" y="84705"/>
                    <a:pt x="19459" y="84705"/>
                  </a:cubicBezTo>
                  <a:cubicBezTo>
                    <a:pt x="25945" y="84705"/>
                    <a:pt x="25945" y="77647"/>
                    <a:pt x="29189" y="70588"/>
                  </a:cubicBezTo>
                  <a:cubicBezTo>
                    <a:pt x="35675" y="56470"/>
                    <a:pt x="38918" y="56470"/>
                    <a:pt x="42162" y="49411"/>
                  </a:cubicBezTo>
                  <a:cubicBezTo>
                    <a:pt x="48648" y="35294"/>
                    <a:pt x="51891" y="21176"/>
                    <a:pt x="58378" y="21176"/>
                  </a:cubicBezTo>
                  <a:cubicBezTo>
                    <a:pt x="64864" y="14117"/>
                    <a:pt x="71351" y="14117"/>
                    <a:pt x="77837" y="21176"/>
                  </a:cubicBezTo>
                  <a:cubicBezTo>
                    <a:pt x="84324" y="21176"/>
                    <a:pt x="94054" y="28235"/>
                    <a:pt x="97297" y="21176"/>
                  </a:cubicBezTo>
                  <a:cubicBezTo>
                    <a:pt x="100540" y="14117"/>
                    <a:pt x="97297" y="0"/>
                    <a:pt x="103783" y="0"/>
                  </a:cubicBezTo>
                  <a:cubicBezTo>
                    <a:pt x="103783" y="0"/>
                    <a:pt x="116756" y="7058"/>
                    <a:pt x="116756" y="14117"/>
                  </a:cubicBezTo>
                  <a:cubicBezTo>
                    <a:pt x="120000" y="14117"/>
                    <a:pt x="110270" y="21176"/>
                    <a:pt x="110270" y="28235"/>
                  </a:cubicBezTo>
                  <a:cubicBezTo>
                    <a:pt x="110270" y="35294"/>
                    <a:pt x="120000" y="42352"/>
                    <a:pt x="110270" y="49411"/>
                  </a:cubicBezTo>
                  <a:cubicBezTo>
                    <a:pt x="107027" y="56470"/>
                    <a:pt x="116756" y="63529"/>
                    <a:pt x="113513" y="63529"/>
                  </a:cubicBezTo>
                  <a:cubicBezTo>
                    <a:pt x="107027" y="70588"/>
                    <a:pt x="103783" y="70588"/>
                    <a:pt x="100540" y="70588"/>
                  </a:cubicBezTo>
                  <a:cubicBezTo>
                    <a:pt x="100540" y="77647"/>
                    <a:pt x="100540" y="77647"/>
                    <a:pt x="97297" y="84705"/>
                  </a:cubicBezTo>
                  <a:cubicBezTo>
                    <a:pt x="94054" y="91764"/>
                    <a:pt x="100540" y="77647"/>
                    <a:pt x="97297" y="8470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1" name="Shape 4383">
              <a:extLst>
                <a:ext uri="{FF2B5EF4-FFF2-40B4-BE49-F238E27FC236}">
                  <a16:creationId xmlns:a16="http://schemas.microsoft.com/office/drawing/2014/main" id="{7FB97109-1233-7448-A383-E7DDAFE866F2}"/>
                </a:ext>
              </a:extLst>
            </p:cNvPr>
            <p:cNvSpPr/>
            <p:nvPr/>
          </p:nvSpPr>
          <p:spPr>
            <a:xfrm>
              <a:off x="6346685" y="4449069"/>
              <a:ext cx="73247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120000"/>
                  </a:moveTo>
                  <a:cubicBezTo>
                    <a:pt x="60000" y="120000"/>
                    <a:pt x="0" y="60000"/>
                    <a:pt x="45000" y="0"/>
                  </a:cubicBezTo>
                  <a:cubicBezTo>
                    <a:pt x="75000" y="0"/>
                    <a:pt x="120000" y="120000"/>
                    <a:pt x="9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2" name="Shape 4384">
              <a:extLst>
                <a:ext uri="{FF2B5EF4-FFF2-40B4-BE49-F238E27FC236}">
                  <a16:creationId xmlns:a16="http://schemas.microsoft.com/office/drawing/2014/main" id="{EC837AF8-68CE-F848-BC7B-37EBAB8B884F}"/>
                </a:ext>
              </a:extLst>
            </p:cNvPr>
            <p:cNvSpPr/>
            <p:nvPr/>
          </p:nvSpPr>
          <p:spPr>
            <a:xfrm>
              <a:off x="6410380" y="4318467"/>
              <a:ext cx="197453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08000"/>
                  </a:moveTo>
                  <a:cubicBezTo>
                    <a:pt x="34285" y="108000"/>
                    <a:pt x="0" y="72000"/>
                    <a:pt x="11428" y="48000"/>
                  </a:cubicBezTo>
                  <a:cubicBezTo>
                    <a:pt x="22857" y="24000"/>
                    <a:pt x="40000" y="24000"/>
                    <a:pt x="51428" y="24000"/>
                  </a:cubicBezTo>
                  <a:cubicBezTo>
                    <a:pt x="68571" y="12000"/>
                    <a:pt x="85714" y="0"/>
                    <a:pt x="97142" y="0"/>
                  </a:cubicBezTo>
                  <a:cubicBezTo>
                    <a:pt x="102857" y="0"/>
                    <a:pt x="120000" y="12000"/>
                    <a:pt x="108571" y="24000"/>
                  </a:cubicBezTo>
                  <a:cubicBezTo>
                    <a:pt x="102857" y="36000"/>
                    <a:pt x="85714" y="24000"/>
                    <a:pt x="80000" y="48000"/>
                  </a:cubicBezTo>
                  <a:cubicBezTo>
                    <a:pt x="80000" y="48000"/>
                    <a:pt x="108571" y="72000"/>
                    <a:pt x="85714" y="84000"/>
                  </a:cubicBezTo>
                  <a:cubicBezTo>
                    <a:pt x="74285" y="96000"/>
                    <a:pt x="57142" y="120000"/>
                    <a:pt x="40000" y="108000"/>
                  </a:cubicBezTo>
                  <a:cubicBezTo>
                    <a:pt x="28571" y="108000"/>
                    <a:pt x="51428" y="120000"/>
                    <a:pt x="40000" y="10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3" name="Shape 4385">
              <a:extLst>
                <a:ext uri="{FF2B5EF4-FFF2-40B4-BE49-F238E27FC236}">
                  <a16:creationId xmlns:a16="http://schemas.microsoft.com/office/drawing/2014/main" id="{FC3CEE4C-6027-5B47-B2C1-5AA531D9219A}"/>
                </a:ext>
              </a:extLst>
            </p:cNvPr>
            <p:cNvSpPr/>
            <p:nvPr/>
          </p:nvSpPr>
          <p:spPr>
            <a:xfrm>
              <a:off x="6327576" y="4337578"/>
              <a:ext cx="73247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120000"/>
                  </a:moveTo>
                  <a:cubicBezTo>
                    <a:pt x="60000" y="120000"/>
                    <a:pt x="0" y="0"/>
                    <a:pt x="45000" y="0"/>
                  </a:cubicBezTo>
                  <a:cubicBezTo>
                    <a:pt x="90000" y="0"/>
                    <a:pt x="120000" y="90000"/>
                    <a:pt x="9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4" name="Shape 4386">
              <a:extLst>
                <a:ext uri="{FF2B5EF4-FFF2-40B4-BE49-F238E27FC236}">
                  <a16:creationId xmlns:a16="http://schemas.microsoft.com/office/drawing/2014/main" id="{1DCD874E-DBC0-AA4E-AD85-01660D3956C2}"/>
                </a:ext>
              </a:extLst>
            </p:cNvPr>
            <p:cNvSpPr/>
            <p:nvPr/>
          </p:nvSpPr>
          <p:spPr>
            <a:xfrm>
              <a:off x="6429489" y="4251567"/>
              <a:ext cx="197453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14" y="85714"/>
                  </a:moveTo>
                  <a:cubicBezTo>
                    <a:pt x="0" y="85714"/>
                    <a:pt x="17142" y="68571"/>
                    <a:pt x="22857" y="68571"/>
                  </a:cubicBezTo>
                  <a:cubicBezTo>
                    <a:pt x="34285" y="51428"/>
                    <a:pt x="40000" y="34285"/>
                    <a:pt x="51428" y="17142"/>
                  </a:cubicBezTo>
                  <a:cubicBezTo>
                    <a:pt x="68571" y="0"/>
                    <a:pt x="85714" y="17142"/>
                    <a:pt x="102857" y="51428"/>
                  </a:cubicBezTo>
                  <a:cubicBezTo>
                    <a:pt x="120000" y="102857"/>
                    <a:pt x="68571" y="102857"/>
                    <a:pt x="62857" y="102857"/>
                  </a:cubicBezTo>
                  <a:cubicBezTo>
                    <a:pt x="51428" y="102857"/>
                    <a:pt x="45714" y="119999"/>
                    <a:pt x="34285" y="102857"/>
                  </a:cubicBezTo>
                  <a:cubicBezTo>
                    <a:pt x="22857" y="85714"/>
                    <a:pt x="11428" y="102857"/>
                    <a:pt x="5714" y="85714"/>
                  </a:cubicBezTo>
                  <a:cubicBezTo>
                    <a:pt x="0" y="68571"/>
                    <a:pt x="11428" y="102857"/>
                    <a:pt x="5714" y="8571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5" name="Shape 4387">
              <a:extLst>
                <a:ext uri="{FF2B5EF4-FFF2-40B4-BE49-F238E27FC236}">
                  <a16:creationId xmlns:a16="http://schemas.microsoft.com/office/drawing/2014/main" id="{C4D1A56E-71B5-C048-BB1E-5ED582EAEDD2}"/>
                </a:ext>
              </a:extLst>
            </p:cNvPr>
            <p:cNvSpPr/>
            <p:nvPr/>
          </p:nvSpPr>
          <p:spPr>
            <a:xfrm>
              <a:off x="6907195" y="4449069"/>
              <a:ext cx="261145" cy="1783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85714" y="120000"/>
                    <a:pt x="72857" y="120000"/>
                    <a:pt x="64285" y="120000"/>
                  </a:cubicBezTo>
                  <a:cubicBezTo>
                    <a:pt x="51428" y="120000"/>
                    <a:pt x="64285" y="113684"/>
                    <a:pt x="64285" y="107368"/>
                  </a:cubicBezTo>
                  <a:cubicBezTo>
                    <a:pt x="68571" y="101052"/>
                    <a:pt x="47142" y="101052"/>
                    <a:pt x="51428" y="94736"/>
                  </a:cubicBezTo>
                  <a:cubicBezTo>
                    <a:pt x="55714" y="88421"/>
                    <a:pt x="64285" y="82105"/>
                    <a:pt x="72857" y="82105"/>
                  </a:cubicBezTo>
                  <a:cubicBezTo>
                    <a:pt x="77142" y="75789"/>
                    <a:pt x="72857" y="75789"/>
                    <a:pt x="68571" y="75789"/>
                  </a:cubicBezTo>
                  <a:cubicBezTo>
                    <a:pt x="59999" y="69473"/>
                    <a:pt x="51428" y="75789"/>
                    <a:pt x="38571" y="82105"/>
                  </a:cubicBezTo>
                  <a:cubicBezTo>
                    <a:pt x="29999" y="82105"/>
                    <a:pt x="21428" y="82105"/>
                    <a:pt x="8571" y="82105"/>
                  </a:cubicBezTo>
                  <a:cubicBezTo>
                    <a:pt x="8571" y="88421"/>
                    <a:pt x="0" y="88421"/>
                    <a:pt x="4285" y="75789"/>
                  </a:cubicBezTo>
                  <a:cubicBezTo>
                    <a:pt x="12857" y="63157"/>
                    <a:pt x="21428" y="69473"/>
                    <a:pt x="29999" y="63157"/>
                  </a:cubicBezTo>
                  <a:cubicBezTo>
                    <a:pt x="47142" y="56842"/>
                    <a:pt x="17142" y="56842"/>
                    <a:pt x="17142" y="50526"/>
                  </a:cubicBezTo>
                  <a:cubicBezTo>
                    <a:pt x="12857" y="50526"/>
                    <a:pt x="29999" y="37894"/>
                    <a:pt x="29999" y="37894"/>
                  </a:cubicBezTo>
                  <a:cubicBezTo>
                    <a:pt x="29999" y="37894"/>
                    <a:pt x="17142" y="37894"/>
                    <a:pt x="12857" y="37894"/>
                  </a:cubicBezTo>
                  <a:cubicBezTo>
                    <a:pt x="12857" y="31578"/>
                    <a:pt x="25714" y="25263"/>
                    <a:pt x="29999" y="25263"/>
                  </a:cubicBezTo>
                  <a:cubicBezTo>
                    <a:pt x="38571" y="25263"/>
                    <a:pt x="47142" y="44210"/>
                    <a:pt x="55714" y="50526"/>
                  </a:cubicBezTo>
                  <a:cubicBezTo>
                    <a:pt x="59999" y="50526"/>
                    <a:pt x="64285" y="63157"/>
                    <a:pt x="68571" y="56842"/>
                  </a:cubicBezTo>
                  <a:cubicBezTo>
                    <a:pt x="81428" y="44210"/>
                    <a:pt x="55714" y="44210"/>
                    <a:pt x="55714" y="44210"/>
                  </a:cubicBezTo>
                  <a:cubicBezTo>
                    <a:pt x="59999" y="44210"/>
                    <a:pt x="77142" y="37894"/>
                    <a:pt x="59999" y="31578"/>
                  </a:cubicBezTo>
                  <a:cubicBezTo>
                    <a:pt x="55714" y="31578"/>
                    <a:pt x="51428" y="31578"/>
                    <a:pt x="47142" y="25263"/>
                  </a:cubicBezTo>
                  <a:cubicBezTo>
                    <a:pt x="38571" y="18947"/>
                    <a:pt x="47142" y="18947"/>
                    <a:pt x="47142" y="12631"/>
                  </a:cubicBezTo>
                  <a:cubicBezTo>
                    <a:pt x="42857" y="12631"/>
                    <a:pt x="29999" y="18947"/>
                    <a:pt x="29999" y="18947"/>
                  </a:cubicBezTo>
                  <a:cubicBezTo>
                    <a:pt x="25714" y="12631"/>
                    <a:pt x="55714" y="6315"/>
                    <a:pt x="55714" y="6315"/>
                  </a:cubicBezTo>
                  <a:cubicBezTo>
                    <a:pt x="55714" y="6315"/>
                    <a:pt x="51428" y="12631"/>
                    <a:pt x="51428" y="12631"/>
                  </a:cubicBezTo>
                  <a:cubicBezTo>
                    <a:pt x="47142" y="18947"/>
                    <a:pt x="59999" y="18947"/>
                    <a:pt x="64285" y="18947"/>
                  </a:cubicBezTo>
                  <a:cubicBezTo>
                    <a:pt x="77142" y="25263"/>
                    <a:pt x="81428" y="25263"/>
                    <a:pt x="89999" y="12631"/>
                  </a:cubicBezTo>
                  <a:cubicBezTo>
                    <a:pt x="102857" y="0"/>
                    <a:pt x="115714" y="37894"/>
                    <a:pt x="111428" y="50526"/>
                  </a:cubicBezTo>
                  <a:cubicBezTo>
                    <a:pt x="111428" y="63157"/>
                    <a:pt x="111428" y="69473"/>
                    <a:pt x="115714" y="75789"/>
                  </a:cubicBezTo>
                  <a:cubicBezTo>
                    <a:pt x="119999" y="88421"/>
                    <a:pt x="119999" y="94736"/>
                    <a:pt x="111428" y="88421"/>
                  </a:cubicBezTo>
                  <a:cubicBezTo>
                    <a:pt x="102857" y="75789"/>
                    <a:pt x="107142" y="101052"/>
                    <a:pt x="111428" y="107368"/>
                  </a:cubicBezTo>
                  <a:cubicBezTo>
                    <a:pt x="115714" y="113684"/>
                    <a:pt x="98571" y="120000"/>
                    <a:pt x="94285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6" name="Shape 4388">
              <a:extLst>
                <a:ext uri="{FF2B5EF4-FFF2-40B4-BE49-F238E27FC236}">
                  <a16:creationId xmlns:a16="http://schemas.microsoft.com/office/drawing/2014/main" id="{60224867-D386-0447-959A-3984B23B0B8D}"/>
                </a:ext>
              </a:extLst>
            </p:cNvPr>
            <p:cNvSpPr/>
            <p:nvPr/>
          </p:nvSpPr>
          <p:spPr>
            <a:xfrm>
              <a:off x="6878534" y="4535082"/>
              <a:ext cx="82802" cy="25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33" y="120000"/>
                  </a:moveTo>
                  <a:cubicBezTo>
                    <a:pt x="53333" y="80000"/>
                    <a:pt x="120000" y="0"/>
                    <a:pt x="93333" y="0"/>
                  </a:cubicBezTo>
                  <a:cubicBezTo>
                    <a:pt x="53333" y="0"/>
                    <a:pt x="0" y="120000"/>
                    <a:pt x="13333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7" name="Shape 4389">
              <a:extLst>
                <a:ext uri="{FF2B5EF4-FFF2-40B4-BE49-F238E27FC236}">
                  <a16:creationId xmlns:a16="http://schemas.microsoft.com/office/drawing/2014/main" id="{F05F564F-2F5C-7A40-A8D6-2FC910BF4686}"/>
                </a:ext>
              </a:extLst>
            </p:cNvPr>
            <p:cNvSpPr/>
            <p:nvPr/>
          </p:nvSpPr>
          <p:spPr>
            <a:xfrm>
              <a:off x="6859425" y="4525526"/>
              <a:ext cx="76431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000" y="120000"/>
                  </a:moveTo>
                  <a:cubicBezTo>
                    <a:pt x="0" y="120000"/>
                    <a:pt x="60000" y="0"/>
                    <a:pt x="90000" y="0"/>
                  </a:cubicBezTo>
                  <a:cubicBezTo>
                    <a:pt x="120000" y="0"/>
                    <a:pt x="60000" y="120000"/>
                    <a:pt x="15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8" name="Shape 4390">
              <a:extLst>
                <a:ext uri="{FF2B5EF4-FFF2-40B4-BE49-F238E27FC236}">
                  <a16:creationId xmlns:a16="http://schemas.microsoft.com/office/drawing/2014/main" id="{785F130F-FB38-9D4B-B40D-5E1DBD09779C}"/>
                </a:ext>
              </a:extLst>
            </p:cNvPr>
            <p:cNvSpPr/>
            <p:nvPr/>
          </p:nvSpPr>
          <p:spPr>
            <a:xfrm>
              <a:off x="6821207" y="4496853"/>
              <a:ext cx="95541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000" y="72000"/>
                  </a:moveTo>
                  <a:cubicBezTo>
                    <a:pt x="0" y="48000"/>
                    <a:pt x="120000" y="0"/>
                    <a:pt x="120000" y="24000"/>
                  </a:cubicBezTo>
                  <a:cubicBezTo>
                    <a:pt x="120000" y="48000"/>
                    <a:pt x="72000" y="120000"/>
                    <a:pt x="240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9" name="Shape 4391">
              <a:extLst>
                <a:ext uri="{FF2B5EF4-FFF2-40B4-BE49-F238E27FC236}">
                  <a16:creationId xmlns:a16="http://schemas.microsoft.com/office/drawing/2014/main" id="{0F858D64-34EE-9546-9D66-044BC6EC1B27}"/>
                </a:ext>
              </a:extLst>
            </p:cNvPr>
            <p:cNvSpPr/>
            <p:nvPr/>
          </p:nvSpPr>
          <p:spPr>
            <a:xfrm>
              <a:off x="6830763" y="4458630"/>
              <a:ext cx="66878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42" y="120000"/>
                  </a:moveTo>
                  <a:cubicBezTo>
                    <a:pt x="0" y="96000"/>
                    <a:pt x="0" y="48000"/>
                    <a:pt x="0" y="24000"/>
                  </a:cubicBezTo>
                  <a:cubicBezTo>
                    <a:pt x="17142" y="0"/>
                    <a:pt x="51428" y="24000"/>
                    <a:pt x="68571" y="48000"/>
                  </a:cubicBezTo>
                  <a:cubicBezTo>
                    <a:pt x="68571" y="48000"/>
                    <a:pt x="119999" y="72000"/>
                    <a:pt x="119999" y="96000"/>
                  </a:cubicBezTo>
                  <a:cubicBezTo>
                    <a:pt x="119999" y="96000"/>
                    <a:pt x="34285" y="120000"/>
                    <a:pt x="17142" y="120000"/>
                  </a:cubicBezTo>
                  <a:cubicBezTo>
                    <a:pt x="0" y="96000"/>
                    <a:pt x="68571" y="120000"/>
                    <a:pt x="17142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0" name="Shape 4392">
              <a:extLst>
                <a:ext uri="{FF2B5EF4-FFF2-40B4-BE49-F238E27FC236}">
                  <a16:creationId xmlns:a16="http://schemas.microsoft.com/office/drawing/2014/main" id="{49A14C75-A7D6-C94F-8E52-E53E80C365AB}"/>
                </a:ext>
              </a:extLst>
            </p:cNvPr>
            <p:cNvSpPr/>
            <p:nvPr/>
          </p:nvSpPr>
          <p:spPr>
            <a:xfrm>
              <a:off x="6738407" y="4347132"/>
              <a:ext cx="111464" cy="828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06666"/>
                  </a:moveTo>
                  <a:cubicBezTo>
                    <a:pt x="60000" y="120000"/>
                    <a:pt x="0" y="0"/>
                    <a:pt x="30000" y="13333"/>
                  </a:cubicBezTo>
                  <a:cubicBezTo>
                    <a:pt x="60000" y="40000"/>
                    <a:pt x="120000" y="106666"/>
                    <a:pt x="80000" y="10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1" name="Shape 4393">
              <a:extLst>
                <a:ext uri="{FF2B5EF4-FFF2-40B4-BE49-F238E27FC236}">
                  <a16:creationId xmlns:a16="http://schemas.microsoft.com/office/drawing/2014/main" id="{40DAF1C1-5C9F-8E40-B167-AF2B1E5D2496}"/>
                </a:ext>
              </a:extLst>
            </p:cNvPr>
            <p:cNvSpPr/>
            <p:nvPr/>
          </p:nvSpPr>
          <p:spPr>
            <a:xfrm>
              <a:off x="6916750" y="4337578"/>
              <a:ext cx="82802" cy="286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666" y="40000"/>
                  </a:moveTo>
                  <a:cubicBezTo>
                    <a:pt x="66666" y="0"/>
                    <a:pt x="120000" y="80000"/>
                    <a:pt x="106666" y="80000"/>
                  </a:cubicBezTo>
                  <a:cubicBezTo>
                    <a:pt x="40000" y="120000"/>
                    <a:pt x="0" y="80000"/>
                    <a:pt x="26666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2" name="Shape 4394">
              <a:extLst>
                <a:ext uri="{FF2B5EF4-FFF2-40B4-BE49-F238E27FC236}">
                  <a16:creationId xmlns:a16="http://schemas.microsoft.com/office/drawing/2014/main" id="{3EE227F5-ABC9-FA4F-9E11-1C26D7FE0489}"/>
                </a:ext>
              </a:extLst>
            </p:cNvPr>
            <p:cNvSpPr/>
            <p:nvPr/>
          </p:nvSpPr>
          <p:spPr>
            <a:xfrm>
              <a:off x="6757513" y="4187857"/>
              <a:ext cx="334394" cy="1783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333" y="107368"/>
                  </a:moveTo>
                  <a:cubicBezTo>
                    <a:pt x="90000" y="107368"/>
                    <a:pt x="90000" y="101052"/>
                    <a:pt x="90000" y="94736"/>
                  </a:cubicBezTo>
                  <a:cubicBezTo>
                    <a:pt x="86666" y="88421"/>
                    <a:pt x="76666" y="82105"/>
                    <a:pt x="73333" y="82105"/>
                  </a:cubicBezTo>
                  <a:cubicBezTo>
                    <a:pt x="70000" y="82105"/>
                    <a:pt x="46666" y="94736"/>
                    <a:pt x="46666" y="88421"/>
                  </a:cubicBezTo>
                  <a:cubicBezTo>
                    <a:pt x="46666" y="88421"/>
                    <a:pt x="60000" y="75789"/>
                    <a:pt x="60000" y="75789"/>
                  </a:cubicBezTo>
                  <a:cubicBezTo>
                    <a:pt x="50000" y="69473"/>
                    <a:pt x="36666" y="88421"/>
                    <a:pt x="26666" y="75789"/>
                  </a:cubicBezTo>
                  <a:cubicBezTo>
                    <a:pt x="6666" y="56842"/>
                    <a:pt x="43333" y="63157"/>
                    <a:pt x="43333" y="63157"/>
                  </a:cubicBezTo>
                  <a:cubicBezTo>
                    <a:pt x="43333" y="63157"/>
                    <a:pt x="40000" y="56842"/>
                    <a:pt x="40000" y="56842"/>
                  </a:cubicBezTo>
                  <a:cubicBezTo>
                    <a:pt x="40000" y="56842"/>
                    <a:pt x="43333" y="50526"/>
                    <a:pt x="43333" y="50526"/>
                  </a:cubicBezTo>
                  <a:cubicBezTo>
                    <a:pt x="46666" y="44210"/>
                    <a:pt x="36666" y="50526"/>
                    <a:pt x="36666" y="50526"/>
                  </a:cubicBezTo>
                  <a:cubicBezTo>
                    <a:pt x="33333" y="44210"/>
                    <a:pt x="40000" y="37894"/>
                    <a:pt x="33333" y="37894"/>
                  </a:cubicBezTo>
                  <a:cubicBezTo>
                    <a:pt x="30000" y="37894"/>
                    <a:pt x="23333" y="44210"/>
                    <a:pt x="20000" y="37894"/>
                  </a:cubicBezTo>
                  <a:cubicBezTo>
                    <a:pt x="20000" y="31578"/>
                    <a:pt x="13333" y="37894"/>
                    <a:pt x="10000" y="31578"/>
                  </a:cubicBezTo>
                  <a:cubicBezTo>
                    <a:pt x="0" y="0"/>
                    <a:pt x="23333" y="12631"/>
                    <a:pt x="30000" y="12631"/>
                  </a:cubicBezTo>
                  <a:cubicBezTo>
                    <a:pt x="36666" y="6315"/>
                    <a:pt x="46666" y="0"/>
                    <a:pt x="53333" y="6315"/>
                  </a:cubicBezTo>
                  <a:cubicBezTo>
                    <a:pt x="63333" y="12631"/>
                    <a:pt x="46666" y="44210"/>
                    <a:pt x="60000" y="31578"/>
                  </a:cubicBezTo>
                  <a:cubicBezTo>
                    <a:pt x="63333" y="31578"/>
                    <a:pt x="70000" y="18947"/>
                    <a:pt x="73333" y="25263"/>
                  </a:cubicBezTo>
                  <a:cubicBezTo>
                    <a:pt x="76666" y="31578"/>
                    <a:pt x="80000" y="44210"/>
                    <a:pt x="83333" y="44210"/>
                  </a:cubicBezTo>
                  <a:cubicBezTo>
                    <a:pt x="86666" y="44210"/>
                    <a:pt x="96666" y="37894"/>
                    <a:pt x="100000" y="44210"/>
                  </a:cubicBezTo>
                  <a:cubicBezTo>
                    <a:pt x="106666" y="50526"/>
                    <a:pt x="106666" y="69473"/>
                    <a:pt x="110000" y="75789"/>
                  </a:cubicBezTo>
                  <a:cubicBezTo>
                    <a:pt x="113333" y="88421"/>
                    <a:pt x="120000" y="94736"/>
                    <a:pt x="113333" y="101052"/>
                  </a:cubicBezTo>
                  <a:cubicBezTo>
                    <a:pt x="110000" y="113684"/>
                    <a:pt x="100000" y="113684"/>
                    <a:pt x="93333" y="107368"/>
                  </a:cubicBezTo>
                  <a:cubicBezTo>
                    <a:pt x="90000" y="101052"/>
                    <a:pt x="103333" y="120000"/>
                    <a:pt x="93333" y="10736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3" name="Shape 4395">
              <a:extLst>
                <a:ext uri="{FF2B5EF4-FFF2-40B4-BE49-F238E27FC236}">
                  <a16:creationId xmlns:a16="http://schemas.microsoft.com/office/drawing/2014/main" id="{88991F81-DA50-654B-98A2-A23ECF7062F8}"/>
                </a:ext>
              </a:extLst>
            </p:cNvPr>
            <p:cNvSpPr/>
            <p:nvPr/>
          </p:nvSpPr>
          <p:spPr>
            <a:xfrm>
              <a:off x="7018660" y="4101846"/>
              <a:ext cx="101909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272" y="120000"/>
                  </a:moveTo>
                  <a:cubicBezTo>
                    <a:pt x="65454" y="120000"/>
                    <a:pt x="65454" y="96000"/>
                    <a:pt x="43636" y="96000"/>
                  </a:cubicBezTo>
                  <a:cubicBezTo>
                    <a:pt x="43636" y="96000"/>
                    <a:pt x="0" y="96000"/>
                    <a:pt x="21818" y="72000"/>
                  </a:cubicBezTo>
                  <a:cubicBezTo>
                    <a:pt x="32727" y="24000"/>
                    <a:pt x="65454" y="0"/>
                    <a:pt x="76363" y="48000"/>
                  </a:cubicBezTo>
                  <a:cubicBezTo>
                    <a:pt x="98181" y="72000"/>
                    <a:pt x="120000" y="120000"/>
                    <a:pt x="87272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4" name="Shape 4396">
              <a:extLst>
                <a:ext uri="{FF2B5EF4-FFF2-40B4-BE49-F238E27FC236}">
                  <a16:creationId xmlns:a16="http://schemas.microsoft.com/office/drawing/2014/main" id="{D7D8EAAB-3956-E140-BA63-82F04BA999CE}"/>
                </a:ext>
              </a:extLst>
            </p:cNvPr>
            <p:cNvSpPr/>
            <p:nvPr/>
          </p:nvSpPr>
          <p:spPr>
            <a:xfrm>
              <a:off x="7101463" y="4251567"/>
              <a:ext cx="187896" cy="105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76363"/>
                  </a:moveTo>
                  <a:cubicBezTo>
                    <a:pt x="36000" y="76363"/>
                    <a:pt x="24000" y="65454"/>
                    <a:pt x="18000" y="54545"/>
                  </a:cubicBezTo>
                  <a:cubicBezTo>
                    <a:pt x="0" y="43636"/>
                    <a:pt x="24000" y="32727"/>
                    <a:pt x="24000" y="32727"/>
                  </a:cubicBezTo>
                  <a:cubicBezTo>
                    <a:pt x="24000" y="21818"/>
                    <a:pt x="12000" y="10909"/>
                    <a:pt x="6000" y="10909"/>
                  </a:cubicBezTo>
                  <a:cubicBezTo>
                    <a:pt x="6000" y="0"/>
                    <a:pt x="36000" y="10909"/>
                    <a:pt x="36000" y="10909"/>
                  </a:cubicBezTo>
                  <a:cubicBezTo>
                    <a:pt x="48000" y="10909"/>
                    <a:pt x="60000" y="21818"/>
                    <a:pt x="72000" y="32727"/>
                  </a:cubicBezTo>
                  <a:cubicBezTo>
                    <a:pt x="84000" y="32727"/>
                    <a:pt x="90000" y="32727"/>
                    <a:pt x="96000" y="32727"/>
                  </a:cubicBezTo>
                  <a:cubicBezTo>
                    <a:pt x="102000" y="32727"/>
                    <a:pt x="120000" y="43636"/>
                    <a:pt x="114000" y="43636"/>
                  </a:cubicBezTo>
                  <a:cubicBezTo>
                    <a:pt x="102000" y="65454"/>
                    <a:pt x="96000" y="54545"/>
                    <a:pt x="108000" y="87272"/>
                  </a:cubicBezTo>
                  <a:cubicBezTo>
                    <a:pt x="114000" y="98181"/>
                    <a:pt x="96000" y="98181"/>
                    <a:pt x="90000" y="109090"/>
                  </a:cubicBezTo>
                  <a:cubicBezTo>
                    <a:pt x="78000" y="109090"/>
                    <a:pt x="66000" y="120000"/>
                    <a:pt x="54000" y="120000"/>
                  </a:cubicBezTo>
                  <a:cubicBezTo>
                    <a:pt x="48000" y="109090"/>
                    <a:pt x="24000" y="98181"/>
                    <a:pt x="24000" y="87272"/>
                  </a:cubicBezTo>
                  <a:cubicBezTo>
                    <a:pt x="24000" y="87272"/>
                    <a:pt x="60000" y="76363"/>
                    <a:pt x="48000" y="76363"/>
                  </a:cubicBezTo>
                  <a:cubicBezTo>
                    <a:pt x="30000" y="65454"/>
                    <a:pt x="60000" y="76363"/>
                    <a:pt x="48000" y="7636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5" name="Shape 4397">
              <a:extLst>
                <a:ext uri="{FF2B5EF4-FFF2-40B4-BE49-F238E27FC236}">
                  <a16:creationId xmlns:a16="http://schemas.microsoft.com/office/drawing/2014/main" id="{1B8B6DA5-8FF5-F84A-8F2A-A782C8468252}"/>
                </a:ext>
              </a:extLst>
            </p:cNvPr>
            <p:cNvSpPr/>
            <p:nvPr/>
          </p:nvSpPr>
          <p:spPr>
            <a:xfrm>
              <a:off x="7206560" y="4347132"/>
              <a:ext cx="165603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333" y="120000"/>
                  </a:moveTo>
                  <a:cubicBezTo>
                    <a:pt x="93333" y="96000"/>
                    <a:pt x="120000" y="48000"/>
                    <a:pt x="106666" y="48000"/>
                  </a:cubicBezTo>
                  <a:cubicBezTo>
                    <a:pt x="100000" y="24000"/>
                    <a:pt x="93333" y="24000"/>
                    <a:pt x="86666" y="24000"/>
                  </a:cubicBezTo>
                  <a:cubicBezTo>
                    <a:pt x="66666" y="24000"/>
                    <a:pt x="40000" y="0"/>
                    <a:pt x="20000" y="24000"/>
                  </a:cubicBezTo>
                  <a:cubicBezTo>
                    <a:pt x="0" y="24000"/>
                    <a:pt x="6666" y="96000"/>
                    <a:pt x="26666" y="96000"/>
                  </a:cubicBezTo>
                  <a:cubicBezTo>
                    <a:pt x="46666" y="96000"/>
                    <a:pt x="73333" y="120000"/>
                    <a:pt x="93333" y="120000"/>
                  </a:cubicBezTo>
                  <a:cubicBezTo>
                    <a:pt x="106666" y="96000"/>
                    <a:pt x="80000" y="120000"/>
                    <a:pt x="93333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6" name="Shape 4398">
              <a:extLst>
                <a:ext uri="{FF2B5EF4-FFF2-40B4-BE49-F238E27FC236}">
                  <a16:creationId xmlns:a16="http://schemas.microsoft.com/office/drawing/2014/main" id="{818F763F-2957-DF41-B61B-5CF487348462}"/>
                </a:ext>
              </a:extLst>
            </p:cNvPr>
            <p:cNvSpPr/>
            <p:nvPr/>
          </p:nvSpPr>
          <p:spPr>
            <a:xfrm>
              <a:off x="7197007" y="4560566"/>
              <a:ext cx="156050" cy="105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9411" y="10909"/>
                  </a:moveTo>
                  <a:cubicBezTo>
                    <a:pt x="35294" y="0"/>
                    <a:pt x="14117" y="43636"/>
                    <a:pt x="7058" y="65454"/>
                  </a:cubicBezTo>
                  <a:cubicBezTo>
                    <a:pt x="0" y="87272"/>
                    <a:pt x="56470" y="109090"/>
                    <a:pt x="70588" y="109090"/>
                  </a:cubicBezTo>
                  <a:cubicBezTo>
                    <a:pt x="77647" y="120000"/>
                    <a:pt x="98823" y="120000"/>
                    <a:pt x="105882" y="109090"/>
                  </a:cubicBezTo>
                  <a:cubicBezTo>
                    <a:pt x="112941" y="109090"/>
                    <a:pt x="105882" y="98181"/>
                    <a:pt x="105882" y="87272"/>
                  </a:cubicBezTo>
                  <a:cubicBezTo>
                    <a:pt x="105882" y="76363"/>
                    <a:pt x="105882" y="65454"/>
                    <a:pt x="112941" y="65454"/>
                  </a:cubicBezTo>
                  <a:cubicBezTo>
                    <a:pt x="120000" y="43636"/>
                    <a:pt x="63529" y="10909"/>
                    <a:pt x="49411" y="10909"/>
                  </a:cubicBezTo>
                  <a:cubicBezTo>
                    <a:pt x="35294" y="0"/>
                    <a:pt x="56470" y="10909"/>
                    <a:pt x="49411" y="1090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7" name="Shape 4399">
              <a:extLst>
                <a:ext uri="{FF2B5EF4-FFF2-40B4-BE49-F238E27FC236}">
                  <a16:creationId xmlns:a16="http://schemas.microsoft.com/office/drawing/2014/main" id="{0BFA28AD-E381-EF49-8AC1-9EAFF438DC10}"/>
                </a:ext>
              </a:extLst>
            </p:cNvPr>
            <p:cNvSpPr/>
            <p:nvPr/>
          </p:nvSpPr>
          <p:spPr>
            <a:xfrm>
              <a:off x="7270253" y="4535082"/>
              <a:ext cx="38216" cy="25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80000"/>
                  </a:moveTo>
                  <a:cubicBezTo>
                    <a:pt x="30000" y="120000"/>
                    <a:pt x="0" y="40000"/>
                    <a:pt x="30000" y="40000"/>
                  </a:cubicBezTo>
                  <a:cubicBezTo>
                    <a:pt x="60000" y="0"/>
                    <a:pt x="120000" y="80000"/>
                    <a:pt x="90000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8" name="Shape 4400">
              <a:extLst>
                <a:ext uri="{FF2B5EF4-FFF2-40B4-BE49-F238E27FC236}">
                  <a16:creationId xmlns:a16="http://schemas.microsoft.com/office/drawing/2014/main" id="{FBFA8DB6-E39A-F849-A382-4776B91C4689}"/>
                </a:ext>
              </a:extLst>
            </p:cNvPr>
            <p:cNvSpPr/>
            <p:nvPr/>
          </p:nvSpPr>
          <p:spPr>
            <a:xfrm>
              <a:off x="7439042" y="4366246"/>
              <a:ext cx="82802" cy="541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33" y="100000"/>
                  </a:moveTo>
                  <a:cubicBezTo>
                    <a:pt x="13333" y="100000"/>
                    <a:pt x="26666" y="40000"/>
                    <a:pt x="13333" y="20000"/>
                  </a:cubicBezTo>
                  <a:cubicBezTo>
                    <a:pt x="13333" y="0"/>
                    <a:pt x="53333" y="20000"/>
                    <a:pt x="66666" y="20000"/>
                  </a:cubicBezTo>
                  <a:cubicBezTo>
                    <a:pt x="80000" y="20000"/>
                    <a:pt x="120000" y="40000"/>
                    <a:pt x="120000" y="60000"/>
                  </a:cubicBezTo>
                  <a:cubicBezTo>
                    <a:pt x="106666" y="80000"/>
                    <a:pt x="80000" y="100000"/>
                    <a:pt x="66666" y="100000"/>
                  </a:cubicBezTo>
                  <a:cubicBezTo>
                    <a:pt x="40000" y="120000"/>
                    <a:pt x="40000" y="120000"/>
                    <a:pt x="13333" y="100000"/>
                  </a:cubicBezTo>
                  <a:cubicBezTo>
                    <a:pt x="0" y="80000"/>
                    <a:pt x="26666" y="120000"/>
                    <a:pt x="13333" y="10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9" name="Shape 4401">
              <a:extLst>
                <a:ext uri="{FF2B5EF4-FFF2-40B4-BE49-F238E27FC236}">
                  <a16:creationId xmlns:a16="http://schemas.microsoft.com/office/drawing/2014/main" id="{B26C7804-811A-4344-B906-CBC68668B1C8}"/>
                </a:ext>
              </a:extLst>
            </p:cNvPr>
            <p:cNvSpPr/>
            <p:nvPr/>
          </p:nvSpPr>
          <p:spPr>
            <a:xfrm>
              <a:off x="7483628" y="4449069"/>
              <a:ext cx="28661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30000"/>
                  </a:moveTo>
                  <a:cubicBezTo>
                    <a:pt x="0" y="0"/>
                    <a:pt x="0" y="90000"/>
                    <a:pt x="40000" y="90000"/>
                  </a:cubicBezTo>
                  <a:cubicBezTo>
                    <a:pt x="80000" y="120000"/>
                    <a:pt x="120000" y="60000"/>
                    <a:pt x="80000" y="3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0" name="Shape 4402">
              <a:extLst>
                <a:ext uri="{FF2B5EF4-FFF2-40B4-BE49-F238E27FC236}">
                  <a16:creationId xmlns:a16="http://schemas.microsoft.com/office/drawing/2014/main" id="{B1F197E1-AFF3-CC42-A078-AF9D432DA308}"/>
                </a:ext>
              </a:extLst>
            </p:cNvPr>
            <p:cNvSpPr/>
            <p:nvPr/>
          </p:nvSpPr>
          <p:spPr>
            <a:xfrm>
              <a:off x="7177896" y="4420403"/>
              <a:ext cx="831212" cy="2548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921" y="31111"/>
                  </a:moveTo>
                  <a:cubicBezTo>
                    <a:pt x="24269" y="31111"/>
                    <a:pt x="26966" y="22222"/>
                    <a:pt x="25617" y="17777"/>
                  </a:cubicBezTo>
                  <a:cubicBezTo>
                    <a:pt x="24269" y="13333"/>
                    <a:pt x="21573" y="8888"/>
                    <a:pt x="20224" y="8888"/>
                  </a:cubicBezTo>
                  <a:cubicBezTo>
                    <a:pt x="18876" y="8888"/>
                    <a:pt x="17528" y="8888"/>
                    <a:pt x="16179" y="8888"/>
                  </a:cubicBezTo>
                  <a:cubicBezTo>
                    <a:pt x="12134" y="4444"/>
                    <a:pt x="9438" y="0"/>
                    <a:pt x="5393" y="4444"/>
                  </a:cubicBezTo>
                  <a:cubicBezTo>
                    <a:pt x="0" y="8888"/>
                    <a:pt x="4044" y="8888"/>
                    <a:pt x="5393" y="13333"/>
                  </a:cubicBezTo>
                  <a:cubicBezTo>
                    <a:pt x="5393" y="13333"/>
                    <a:pt x="0" y="13333"/>
                    <a:pt x="0" y="17777"/>
                  </a:cubicBezTo>
                  <a:cubicBezTo>
                    <a:pt x="0" y="22222"/>
                    <a:pt x="5393" y="22222"/>
                    <a:pt x="6741" y="22222"/>
                  </a:cubicBezTo>
                  <a:cubicBezTo>
                    <a:pt x="6741" y="26666"/>
                    <a:pt x="9438" y="26666"/>
                    <a:pt x="9438" y="26666"/>
                  </a:cubicBezTo>
                  <a:cubicBezTo>
                    <a:pt x="9438" y="31111"/>
                    <a:pt x="8089" y="31111"/>
                    <a:pt x="8089" y="31111"/>
                  </a:cubicBezTo>
                  <a:cubicBezTo>
                    <a:pt x="16179" y="48888"/>
                    <a:pt x="28314" y="22222"/>
                    <a:pt x="32359" y="57777"/>
                  </a:cubicBezTo>
                  <a:cubicBezTo>
                    <a:pt x="32359" y="62222"/>
                    <a:pt x="35056" y="66666"/>
                    <a:pt x="33707" y="71111"/>
                  </a:cubicBezTo>
                  <a:cubicBezTo>
                    <a:pt x="32359" y="80000"/>
                    <a:pt x="31011" y="84444"/>
                    <a:pt x="32359" y="93333"/>
                  </a:cubicBezTo>
                  <a:cubicBezTo>
                    <a:pt x="32359" y="93333"/>
                    <a:pt x="35056" y="111111"/>
                    <a:pt x="36404" y="111111"/>
                  </a:cubicBezTo>
                  <a:cubicBezTo>
                    <a:pt x="37752" y="115555"/>
                    <a:pt x="40449" y="102222"/>
                    <a:pt x="40449" y="106666"/>
                  </a:cubicBezTo>
                  <a:cubicBezTo>
                    <a:pt x="41797" y="106666"/>
                    <a:pt x="43146" y="115555"/>
                    <a:pt x="44494" y="115555"/>
                  </a:cubicBezTo>
                  <a:cubicBezTo>
                    <a:pt x="47191" y="120000"/>
                    <a:pt x="49887" y="115555"/>
                    <a:pt x="51235" y="115555"/>
                  </a:cubicBezTo>
                  <a:cubicBezTo>
                    <a:pt x="52584" y="111111"/>
                    <a:pt x="55280" y="102222"/>
                    <a:pt x="56629" y="102222"/>
                  </a:cubicBezTo>
                  <a:cubicBezTo>
                    <a:pt x="56629" y="102222"/>
                    <a:pt x="59325" y="115555"/>
                    <a:pt x="60674" y="115555"/>
                  </a:cubicBezTo>
                  <a:cubicBezTo>
                    <a:pt x="63370" y="120000"/>
                    <a:pt x="67415" y="120000"/>
                    <a:pt x="70112" y="120000"/>
                  </a:cubicBezTo>
                  <a:cubicBezTo>
                    <a:pt x="75505" y="120000"/>
                    <a:pt x="79550" y="120000"/>
                    <a:pt x="83595" y="120000"/>
                  </a:cubicBezTo>
                  <a:cubicBezTo>
                    <a:pt x="84943" y="120000"/>
                    <a:pt x="86292" y="120000"/>
                    <a:pt x="87640" y="120000"/>
                  </a:cubicBezTo>
                  <a:cubicBezTo>
                    <a:pt x="90337" y="115555"/>
                    <a:pt x="88988" y="106666"/>
                    <a:pt x="90337" y="106666"/>
                  </a:cubicBezTo>
                  <a:cubicBezTo>
                    <a:pt x="91685" y="102222"/>
                    <a:pt x="93033" y="106666"/>
                    <a:pt x="94382" y="111111"/>
                  </a:cubicBezTo>
                  <a:cubicBezTo>
                    <a:pt x="95730" y="115555"/>
                    <a:pt x="99775" y="120000"/>
                    <a:pt x="102471" y="120000"/>
                  </a:cubicBezTo>
                  <a:cubicBezTo>
                    <a:pt x="105168" y="120000"/>
                    <a:pt x="107865" y="120000"/>
                    <a:pt x="110561" y="115555"/>
                  </a:cubicBezTo>
                  <a:cubicBezTo>
                    <a:pt x="113258" y="115555"/>
                    <a:pt x="111910" y="106666"/>
                    <a:pt x="114606" y="106666"/>
                  </a:cubicBezTo>
                  <a:cubicBezTo>
                    <a:pt x="115955" y="106666"/>
                    <a:pt x="117303" y="93333"/>
                    <a:pt x="114606" y="97777"/>
                  </a:cubicBezTo>
                  <a:cubicBezTo>
                    <a:pt x="114606" y="97777"/>
                    <a:pt x="111910" y="97777"/>
                    <a:pt x="110561" y="97777"/>
                  </a:cubicBezTo>
                  <a:cubicBezTo>
                    <a:pt x="110561" y="97777"/>
                    <a:pt x="120000" y="80000"/>
                    <a:pt x="114606" y="75555"/>
                  </a:cubicBezTo>
                  <a:cubicBezTo>
                    <a:pt x="113258" y="75555"/>
                    <a:pt x="110561" y="71111"/>
                    <a:pt x="107865" y="71111"/>
                  </a:cubicBezTo>
                  <a:cubicBezTo>
                    <a:pt x="105168" y="71111"/>
                    <a:pt x="107865" y="62222"/>
                    <a:pt x="105168" y="62222"/>
                  </a:cubicBezTo>
                  <a:cubicBezTo>
                    <a:pt x="101123" y="62222"/>
                    <a:pt x="98426" y="62222"/>
                    <a:pt x="94382" y="62222"/>
                  </a:cubicBezTo>
                  <a:cubicBezTo>
                    <a:pt x="91685" y="62222"/>
                    <a:pt x="90337" y="57777"/>
                    <a:pt x="87640" y="62222"/>
                  </a:cubicBezTo>
                  <a:cubicBezTo>
                    <a:pt x="86292" y="62222"/>
                    <a:pt x="74157" y="71111"/>
                    <a:pt x="74157" y="75555"/>
                  </a:cubicBezTo>
                  <a:cubicBezTo>
                    <a:pt x="74157" y="75555"/>
                    <a:pt x="75505" y="75555"/>
                    <a:pt x="75505" y="80000"/>
                  </a:cubicBezTo>
                  <a:cubicBezTo>
                    <a:pt x="75505" y="80000"/>
                    <a:pt x="71460" y="80000"/>
                    <a:pt x="70112" y="80000"/>
                  </a:cubicBezTo>
                  <a:cubicBezTo>
                    <a:pt x="68764" y="80000"/>
                    <a:pt x="67415" y="75555"/>
                    <a:pt x="66067" y="71111"/>
                  </a:cubicBezTo>
                  <a:cubicBezTo>
                    <a:pt x="64719" y="71111"/>
                    <a:pt x="63370" y="75555"/>
                    <a:pt x="62022" y="75555"/>
                  </a:cubicBezTo>
                  <a:cubicBezTo>
                    <a:pt x="60674" y="75555"/>
                    <a:pt x="57977" y="71111"/>
                    <a:pt x="56629" y="71111"/>
                  </a:cubicBezTo>
                  <a:cubicBezTo>
                    <a:pt x="55280" y="71111"/>
                    <a:pt x="56629" y="80000"/>
                    <a:pt x="55280" y="80000"/>
                  </a:cubicBezTo>
                  <a:cubicBezTo>
                    <a:pt x="53932" y="80000"/>
                    <a:pt x="52584" y="71111"/>
                    <a:pt x="51235" y="71111"/>
                  </a:cubicBezTo>
                  <a:cubicBezTo>
                    <a:pt x="47191" y="71111"/>
                    <a:pt x="52584" y="66666"/>
                    <a:pt x="52584" y="62222"/>
                  </a:cubicBezTo>
                  <a:cubicBezTo>
                    <a:pt x="52584" y="57777"/>
                    <a:pt x="47191" y="53333"/>
                    <a:pt x="45842" y="53333"/>
                  </a:cubicBezTo>
                  <a:cubicBezTo>
                    <a:pt x="45842" y="53333"/>
                    <a:pt x="40449" y="57777"/>
                    <a:pt x="40449" y="57777"/>
                  </a:cubicBezTo>
                  <a:cubicBezTo>
                    <a:pt x="40449" y="53333"/>
                    <a:pt x="43146" y="53333"/>
                    <a:pt x="43146" y="53333"/>
                  </a:cubicBezTo>
                  <a:cubicBezTo>
                    <a:pt x="43146" y="48888"/>
                    <a:pt x="36404" y="44444"/>
                    <a:pt x="37752" y="40000"/>
                  </a:cubicBezTo>
                  <a:cubicBezTo>
                    <a:pt x="37752" y="40000"/>
                    <a:pt x="51235" y="44444"/>
                    <a:pt x="51235" y="44444"/>
                  </a:cubicBezTo>
                  <a:cubicBezTo>
                    <a:pt x="51235" y="40000"/>
                    <a:pt x="45842" y="35555"/>
                    <a:pt x="44494" y="31111"/>
                  </a:cubicBezTo>
                  <a:cubicBezTo>
                    <a:pt x="43146" y="31111"/>
                    <a:pt x="40449" y="31111"/>
                    <a:pt x="37752" y="31111"/>
                  </a:cubicBezTo>
                  <a:cubicBezTo>
                    <a:pt x="39101" y="31111"/>
                    <a:pt x="41797" y="31111"/>
                    <a:pt x="43146" y="26666"/>
                  </a:cubicBezTo>
                  <a:cubicBezTo>
                    <a:pt x="43146" y="22222"/>
                    <a:pt x="36404" y="22222"/>
                    <a:pt x="36404" y="22222"/>
                  </a:cubicBezTo>
                  <a:cubicBezTo>
                    <a:pt x="31011" y="22222"/>
                    <a:pt x="28314" y="26666"/>
                    <a:pt x="22921" y="31111"/>
                  </a:cubicBezTo>
                  <a:cubicBezTo>
                    <a:pt x="22921" y="31111"/>
                    <a:pt x="24269" y="31111"/>
                    <a:pt x="22921" y="3111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1" name="Shape 4403">
              <a:extLst>
                <a:ext uri="{FF2B5EF4-FFF2-40B4-BE49-F238E27FC236}">
                  <a16:creationId xmlns:a16="http://schemas.microsoft.com/office/drawing/2014/main" id="{9850AB9F-B386-D348-B31B-E2A18091D318}"/>
                </a:ext>
              </a:extLst>
            </p:cNvPr>
            <p:cNvSpPr/>
            <p:nvPr/>
          </p:nvSpPr>
          <p:spPr>
            <a:xfrm>
              <a:off x="7197007" y="3980796"/>
              <a:ext cx="550955" cy="3472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966" y="77837"/>
                  </a:moveTo>
                  <a:cubicBezTo>
                    <a:pt x="117966" y="71351"/>
                    <a:pt x="113898" y="71351"/>
                    <a:pt x="111864" y="68108"/>
                  </a:cubicBezTo>
                  <a:cubicBezTo>
                    <a:pt x="109830" y="64864"/>
                    <a:pt x="107796" y="71351"/>
                    <a:pt x="105762" y="68108"/>
                  </a:cubicBezTo>
                  <a:cubicBezTo>
                    <a:pt x="101694" y="61621"/>
                    <a:pt x="97627" y="68108"/>
                    <a:pt x="93559" y="64864"/>
                  </a:cubicBezTo>
                  <a:cubicBezTo>
                    <a:pt x="93559" y="64864"/>
                    <a:pt x="97627" y="61621"/>
                    <a:pt x="97627" y="58378"/>
                  </a:cubicBezTo>
                  <a:cubicBezTo>
                    <a:pt x="97627" y="58378"/>
                    <a:pt x="93559" y="58378"/>
                    <a:pt x="93559" y="58378"/>
                  </a:cubicBezTo>
                  <a:cubicBezTo>
                    <a:pt x="93559" y="55135"/>
                    <a:pt x="95593" y="55135"/>
                    <a:pt x="95593" y="51891"/>
                  </a:cubicBezTo>
                  <a:cubicBezTo>
                    <a:pt x="95593" y="48648"/>
                    <a:pt x="89491" y="51891"/>
                    <a:pt x="89491" y="48648"/>
                  </a:cubicBezTo>
                  <a:cubicBezTo>
                    <a:pt x="87457" y="48648"/>
                    <a:pt x="91525" y="45405"/>
                    <a:pt x="91525" y="45405"/>
                  </a:cubicBezTo>
                  <a:cubicBezTo>
                    <a:pt x="93559" y="42162"/>
                    <a:pt x="89491" y="38918"/>
                    <a:pt x="89491" y="35675"/>
                  </a:cubicBezTo>
                  <a:cubicBezTo>
                    <a:pt x="87457" y="32432"/>
                    <a:pt x="77288" y="35675"/>
                    <a:pt x="77288" y="35675"/>
                  </a:cubicBezTo>
                  <a:cubicBezTo>
                    <a:pt x="77288" y="38918"/>
                    <a:pt x="87457" y="45405"/>
                    <a:pt x="87457" y="48648"/>
                  </a:cubicBezTo>
                  <a:cubicBezTo>
                    <a:pt x="85423" y="51891"/>
                    <a:pt x="79322" y="45405"/>
                    <a:pt x="77288" y="42162"/>
                  </a:cubicBezTo>
                  <a:cubicBezTo>
                    <a:pt x="73220" y="38918"/>
                    <a:pt x="79322" y="32432"/>
                    <a:pt x="71186" y="32432"/>
                  </a:cubicBezTo>
                  <a:cubicBezTo>
                    <a:pt x="67118" y="32432"/>
                    <a:pt x="61016" y="32432"/>
                    <a:pt x="58983" y="25945"/>
                  </a:cubicBezTo>
                  <a:cubicBezTo>
                    <a:pt x="56949" y="19459"/>
                    <a:pt x="52881" y="9729"/>
                    <a:pt x="48813" y="6486"/>
                  </a:cubicBezTo>
                  <a:cubicBezTo>
                    <a:pt x="42711" y="3243"/>
                    <a:pt x="36610" y="0"/>
                    <a:pt x="32542" y="0"/>
                  </a:cubicBezTo>
                  <a:cubicBezTo>
                    <a:pt x="30508" y="0"/>
                    <a:pt x="20338" y="0"/>
                    <a:pt x="24406" y="3243"/>
                  </a:cubicBezTo>
                  <a:cubicBezTo>
                    <a:pt x="26440" y="3243"/>
                    <a:pt x="34576" y="6486"/>
                    <a:pt x="34576" y="6486"/>
                  </a:cubicBezTo>
                  <a:cubicBezTo>
                    <a:pt x="34576" y="12972"/>
                    <a:pt x="26440" y="9729"/>
                    <a:pt x="24406" y="9729"/>
                  </a:cubicBezTo>
                  <a:cubicBezTo>
                    <a:pt x="24406" y="9729"/>
                    <a:pt x="26440" y="12972"/>
                    <a:pt x="26440" y="12972"/>
                  </a:cubicBezTo>
                  <a:cubicBezTo>
                    <a:pt x="26440" y="16216"/>
                    <a:pt x="14237" y="6486"/>
                    <a:pt x="12203" y="16216"/>
                  </a:cubicBezTo>
                  <a:cubicBezTo>
                    <a:pt x="12203" y="16216"/>
                    <a:pt x="22372" y="22702"/>
                    <a:pt x="24406" y="22702"/>
                  </a:cubicBezTo>
                  <a:cubicBezTo>
                    <a:pt x="20338" y="19459"/>
                    <a:pt x="22372" y="29189"/>
                    <a:pt x="22372" y="29189"/>
                  </a:cubicBezTo>
                  <a:cubicBezTo>
                    <a:pt x="22372" y="32432"/>
                    <a:pt x="8135" y="22702"/>
                    <a:pt x="6101" y="25945"/>
                  </a:cubicBezTo>
                  <a:cubicBezTo>
                    <a:pt x="6101" y="22702"/>
                    <a:pt x="12203" y="25945"/>
                    <a:pt x="12203" y="29189"/>
                  </a:cubicBezTo>
                  <a:cubicBezTo>
                    <a:pt x="12203" y="25945"/>
                    <a:pt x="8135" y="29189"/>
                    <a:pt x="8135" y="29189"/>
                  </a:cubicBezTo>
                  <a:cubicBezTo>
                    <a:pt x="6101" y="32432"/>
                    <a:pt x="10169" y="35675"/>
                    <a:pt x="10169" y="35675"/>
                  </a:cubicBezTo>
                  <a:cubicBezTo>
                    <a:pt x="12203" y="38918"/>
                    <a:pt x="4067" y="38918"/>
                    <a:pt x="2033" y="38918"/>
                  </a:cubicBezTo>
                  <a:cubicBezTo>
                    <a:pt x="4067" y="38918"/>
                    <a:pt x="8135" y="42162"/>
                    <a:pt x="12203" y="45405"/>
                  </a:cubicBezTo>
                  <a:cubicBezTo>
                    <a:pt x="16271" y="45405"/>
                    <a:pt x="20338" y="42162"/>
                    <a:pt x="24406" y="42162"/>
                  </a:cubicBezTo>
                  <a:cubicBezTo>
                    <a:pt x="24406" y="42162"/>
                    <a:pt x="20338" y="45405"/>
                    <a:pt x="20338" y="45405"/>
                  </a:cubicBezTo>
                  <a:cubicBezTo>
                    <a:pt x="20338" y="48648"/>
                    <a:pt x="22372" y="48648"/>
                    <a:pt x="22372" y="48648"/>
                  </a:cubicBezTo>
                  <a:cubicBezTo>
                    <a:pt x="22372" y="51891"/>
                    <a:pt x="0" y="48648"/>
                    <a:pt x="0" y="48648"/>
                  </a:cubicBezTo>
                  <a:cubicBezTo>
                    <a:pt x="0" y="48648"/>
                    <a:pt x="4067" y="58378"/>
                    <a:pt x="4067" y="58378"/>
                  </a:cubicBezTo>
                  <a:cubicBezTo>
                    <a:pt x="6101" y="61621"/>
                    <a:pt x="14237" y="68108"/>
                    <a:pt x="14237" y="64864"/>
                  </a:cubicBezTo>
                  <a:cubicBezTo>
                    <a:pt x="14237" y="68108"/>
                    <a:pt x="10169" y="64864"/>
                    <a:pt x="12203" y="71351"/>
                  </a:cubicBezTo>
                  <a:cubicBezTo>
                    <a:pt x="12203" y="71351"/>
                    <a:pt x="14237" y="74594"/>
                    <a:pt x="16271" y="74594"/>
                  </a:cubicBezTo>
                  <a:cubicBezTo>
                    <a:pt x="18305" y="77837"/>
                    <a:pt x="20338" y="74594"/>
                    <a:pt x="22372" y="74594"/>
                  </a:cubicBezTo>
                  <a:cubicBezTo>
                    <a:pt x="24406" y="71351"/>
                    <a:pt x="26440" y="77837"/>
                    <a:pt x="28474" y="74594"/>
                  </a:cubicBezTo>
                  <a:cubicBezTo>
                    <a:pt x="34576" y="71351"/>
                    <a:pt x="38644" y="68108"/>
                    <a:pt x="42711" y="71351"/>
                  </a:cubicBezTo>
                  <a:cubicBezTo>
                    <a:pt x="46779" y="74594"/>
                    <a:pt x="48813" y="74594"/>
                    <a:pt x="52881" y="74594"/>
                  </a:cubicBezTo>
                  <a:cubicBezTo>
                    <a:pt x="50847" y="74594"/>
                    <a:pt x="46779" y="74594"/>
                    <a:pt x="42711" y="74594"/>
                  </a:cubicBezTo>
                  <a:cubicBezTo>
                    <a:pt x="46779" y="74594"/>
                    <a:pt x="54915" y="74594"/>
                    <a:pt x="56949" y="77837"/>
                  </a:cubicBezTo>
                  <a:cubicBezTo>
                    <a:pt x="56949" y="77837"/>
                    <a:pt x="46779" y="81081"/>
                    <a:pt x="46779" y="81081"/>
                  </a:cubicBezTo>
                  <a:cubicBezTo>
                    <a:pt x="42711" y="81081"/>
                    <a:pt x="36610" y="81081"/>
                    <a:pt x="32542" y="81081"/>
                  </a:cubicBezTo>
                  <a:cubicBezTo>
                    <a:pt x="32542" y="84324"/>
                    <a:pt x="24406" y="87567"/>
                    <a:pt x="26440" y="87567"/>
                  </a:cubicBezTo>
                  <a:cubicBezTo>
                    <a:pt x="28474" y="90810"/>
                    <a:pt x="30508" y="90810"/>
                    <a:pt x="32542" y="97297"/>
                  </a:cubicBezTo>
                  <a:cubicBezTo>
                    <a:pt x="32542" y="103783"/>
                    <a:pt x="44745" y="97297"/>
                    <a:pt x="46779" y="103783"/>
                  </a:cubicBezTo>
                  <a:cubicBezTo>
                    <a:pt x="46779" y="103783"/>
                    <a:pt x="38644" y="103783"/>
                    <a:pt x="38644" y="107027"/>
                  </a:cubicBezTo>
                  <a:cubicBezTo>
                    <a:pt x="40677" y="110270"/>
                    <a:pt x="50847" y="116756"/>
                    <a:pt x="52881" y="116756"/>
                  </a:cubicBezTo>
                  <a:cubicBezTo>
                    <a:pt x="52881" y="116756"/>
                    <a:pt x="65084" y="116756"/>
                    <a:pt x="65084" y="113513"/>
                  </a:cubicBezTo>
                  <a:cubicBezTo>
                    <a:pt x="65084" y="113513"/>
                    <a:pt x="63050" y="113513"/>
                    <a:pt x="63050" y="113513"/>
                  </a:cubicBezTo>
                  <a:cubicBezTo>
                    <a:pt x="63050" y="107027"/>
                    <a:pt x="71186" y="116756"/>
                    <a:pt x="69152" y="116756"/>
                  </a:cubicBezTo>
                  <a:cubicBezTo>
                    <a:pt x="71186" y="116756"/>
                    <a:pt x="67118" y="107027"/>
                    <a:pt x="67118" y="103783"/>
                  </a:cubicBezTo>
                  <a:cubicBezTo>
                    <a:pt x="71186" y="100540"/>
                    <a:pt x="75254" y="120000"/>
                    <a:pt x="81355" y="113513"/>
                  </a:cubicBezTo>
                  <a:cubicBezTo>
                    <a:pt x="83389" y="110270"/>
                    <a:pt x="79322" y="103783"/>
                    <a:pt x="81355" y="103783"/>
                  </a:cubicBezTo>
                  <a:cubicBezTo>
                    <a:pt x="83389" y="103783"/>
                    <a:pt x="83389" y="110270"/>
                    <a:pt x="83389" y="113513"/>
                  </a:cubicBezTo>
                  <a:cubicBezTo>
                    <a:pt x="85423" y="113513"/>
                    <a:pt x="87457" y="100540"/>
                    <a:pt x="85423" y="100540"/>
                  </a:cubicBezTo>
                  <a:cubicBezTo>
                    <a:pt x="85423" y="97297"/>
                    <a:pt x="85423" y="94054"/>
                    <a:pt x="83389" y="94054"/>
                  </a:cubicBezTo>
                  <a:cubicBezTo>
                    <a:pt x="83389" y="90810"/>
                    <a:pt x="85423" y="84324"/>
                    <a:pt x="87457" y="87567"/>
                  </a:cubicBezTo>
                  <a:cubicBezTo>
                    <a:pt x="89491" y="90810"/>
                    <a:pt x="87457" y="103783"/>
                    <a:pt x="93559" y="97297"/>
                  </a:cubicBezTo>
                  <a:cubicBezTo>
                    <a:pt x="95593" y="94054"/>
                    <a:pt x="101694" y="81081"/>
                    <a:pt x="105762" y="87567"/>
                  </a:cubicBezTo>
                  <a:cubicBezTo>
                    <a:pt x="107796" y="87567"/>
                    <a:pt x="103728" y="90810"/>
                    <a:pt x="103728" y="90810"/>
                  </a:cubicBezTo>
                  <a:cubicBezTo>
                    <a:pt x="103728" y="90810"/>
                    <a:pt x="113898" y="87567"/>
                    <a:pt x="113898" y="87567"/>
                  </a:cubicBezTo>
                  <a:cubicBezTo>
                    <a:pt x="113898" y="87567"/>
                    <a:pt x="109830" y="87567"/>
                    <a:pt x="109830" y="84324"/>
                  </a:cubicBezTo>
                  <a:cubicBezTo>
                    <a:pt x="109830" y="81081"/>
                    <a:pt x="120000" y="81081"/>
                    <a:pt x="117966" y="77837"/>
                  </a:cubicBezTo>
                  <a:cubicBezTo>
                    <a:pt x="117966" y="71351"/>
                    <a:pt x="117966" y="81081"/>
                    <a:pt x="117966" y="7783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2" name="Shape 4404">
              <a:extLst>
                <a:ext uri="{FF2B5EF4-FFF2-40B4-BE49-F238E27FC236}">
                  <a16:creationId xmlns:a16="http://schemas.microsoft.com/office/drawing/2014/main" id="{10E73FCB-0A77-7D48-9E62-A88FE77FDB9C}"/>
                </a:ext>
              </a:extLst>
            </p:cNvPr>
            <p:cNvSpPr/>
            <p:nvPr/>
          </p:nvSpPr>
          <p:spPr>
            <a:xfrm>
              <a:off x="7419934" y="3767367"/>
              <a:ext cx="1455415" cy="7581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000" y="103703"/>
                  </a:moveTo>
                  <a:cubicBezTo>
                    <a:pt x="16923" y="103703"/>
                    <a:pt x="13076" y="103703"/>
                    <a:pt x="10000" y="105185"/>
                  </a:cubicBezTo>
                  <a:cubicBezTo>
                    <a:pt x="8461" y="106666"/>
                    <a:pt x="8461" y="111111"/>
                    <a:pt x="9230" y="112592"/>
                  </a:cubicBezTo>
                  <a:cubicBezTo>
                    <a:pt x="10000" y="114074"/>
                    <a:pt x="11538" y="115555"/>
                    <a:pt x="11538" y="114074"/>
                  </a:cubicBezTo>
                  <a:cubicBezTo>
                    <a:pt x="13076" y="114074"/>
                    <a:pt x="12307" y="112592"/>
                    <a:pt x="13076" y="111111"/>
                  </a:cubicBezTo>
                  <a:cubicBezTo>
                    <a:pt x="13076" y="111111"/>
                    <a:pt x="13076" y="115555"/>
                    <a:pt x="13076" y="115555"/>
                  </a:cubicBezTo>
                  <a:cubicBezTo>
                    <a:pt x="14615" y="115555"/>
                    <a:pt x="16923" y="115555"/>
                    <a:pt x="18461" y="115555"/>
                  </a:cubicBezTo>
                  <a:cubicBezTo>
                    <a:pt x="20000" y="115555"/>
                    <a:pt x="20000" y="112592"/>
                    <a:pt x="20769" y="112592"/>
                  </a:cubicBezTo>
                  <a:cubicBezTo>
                    <a:pt x="22307" y="112592"/>
                    <a:pt x="20769" y="115555"/>
                    <a:pt x="20769" y="115555"/>
                  </a:cubicBezTo>
                  <a:cubicBezTo>
                    <a:pt x="20769" y="115555"/>
                    <a:pt x="28461" y="117037"/>
                    <a:pt x="28461" y="115555"/>
                  </a:cubicBezTo>
                  <a:cubicBezTo>
                    <a:pt x="28461" y="115555"/>
                    <a:pt x="26923" y="114074"/>
                    <a:pt x="26153" y="112592"/>
                  </a:cubicBezTo>
                  <a:cubicBezTo>
                    <a:pt x="26153" y="112592"/>
                    <a:pt x="29230" y="114074"/>
                    <a:pt x="28461" y="115555"/>
                  </a:cubicBezTo>
                  <a:cubicBezTo>
                    <a:pt x="29230" y="114074"/>
                    <a:pt x="28461" y="112592"/>
                    <a:pt x="29230" y="112592"/>
                  </a:cubicBezTo>
                  <a:cubicBezTo>
                    <a:pt x="29230" y="112592"/>
                    <a:pt x="30769" y="114074"/>
                    <a:pt x="31538" y="114074"/>
                  </a:cubicBezTo>
                  <a:cubicBezTo>
                    <a:pt x="33076" y="117037"/>
                    <a:pt x="31538" y="112592"/>
                    <a:pt x="32307" y="111111"/>
                  </a:cubicBezTo>
                  <a:cubicBezTo>
                    <a:pt x="32307" y="111111"/>
                    <a:pt x="36923" y="115555"/>
                    <a:pt x="36923" y="114074"/>
                  </a:cubicBezTo>
                  <a:cubicBezTo>
                    <a:pt x="36923" y="112592"/>
                    <a:pt x="35384" y="112592"/>
                    <a:pt x="35384" y="111111"/>
                  </a:cubicBezTo>
                  <a:cubicBezTo>
                    <a:pt x="35384" y="111111"/>
                    <a:pt x="40769" y="112592"/>
                    <a:pt x="40769" y="112592"/>
                  </a:cubicBezTo>
                  <a:cubicBezTo>
                    <a:pt x="43846" y="112592"/>
                    <a:pt x="40000" y="117037"/>
                    <a:pt x="40000" y="118518"/>
                  </a:cubicBezTo>
                  <a:cubicBezTo>
                    <a:pt x="40000" y="120000"/>
                    <a:pt x="49230" y="112592"/>
                    <a:pt x="50000" y="112592"/>
                  </a:cubicBezTo>
                  <a:cubicBezTo>
                    <a:pt x="51538" y="112592"/>
                    <a:pt x="55384" y="108148"/>
                    <a:pt x="52307" y="106666"/>
                  </a:cubicBezTo>
                  <a:cubicBezTo>
                    <a:pt x="50769" y="105185"/>
                    <a:pt x="48461" y="108148"/>
                    <a:pt x="46923" y="106666"/>
                  </a:cubicBezTo>
                  <a:cubicBezTo>
                    <a:pt x="46923" y="106666"/>
                    <a:pt x="48461" y="103703"/>
                    <a:pt x="48461" y="103703"/>
                  </a:cubicBezTo>
                  <a:cubicBezTo>
                    <a:pt x="48461" y="102222"/>
                    <a:pt x="46153" y="103703"/>
                    <a:pt x="45384" y="103703"/>
                  </a:cubicBezTo>
                  <a:cubicBezTo>
                    <a:pt x="43846" y="103703"/>
                    <a:pt x="43076" y="100740"/>
                    <a:pt x="41538" y="100740"/>
                  </a:cubicBezTo>
                  <a:cubicBezTo>
                    <a:pt x="40769" y="102222"/>
                    <a:pt x="38461" y="103703"/>
                    <a:pt x="36923" y="102222"/>
                  </a:cubicBezTo>
                  <a:cubicBezTo>
                    <a:pt x="37692" y="102222"/>
                    <a:pt x="38461" y="102222"/>
                    <a:pt x="39230" y="102222"/>
                  </a:cubicBezTo>
                  <a:cubicBezTo>
                    <a:pt x="40000" y="100740"/>
                    <a:pt x="38461" y="97777"/>
                    <a:pt x="38461" y="96296"/>
                  </a:cubicBezTo>
                  <a:cubicBezTo>
                    <a:pt x="38461" y="99259"/>
                    <a:pt x="45384" y="100740"/>
                    <a:pt x="46153" y="100740"/>
                  </a:cubicBezTo>
                  <a:cubicBezTo>
                    <a:pt x="46923" y="100740"/>
                    <a:pt x="48461" y="100740"/>
                    <a:pt x="50000" y="100740"/>
                  </a:cubicBezTo>
                  <a:cubicBezTo>
                    <a:pt x="51538" y="100740"/>
                    <a:pt x="53076" y="96296"/>
                    <a:pt x="52307" y="94814"/>
                  </a:cubicBezTo>
                  <a:cubicBezTo>
                    <a:pt x="50000" y="90370"/>
                    <a:pt x="54615" y="90370"/>
                    <a:pt x="56153" y="90370"/>
                  </a:cubicBezTo>
                  <a:cubicBezTo>
                    <a:pt x="56923" y="90370"/>
                    <a:pt x="60769" y="90370"/>
                    <a:pt x="61538" y="88888"/>
                  </a:cubicBezTo>
                  <a:cubicBezTo>
                    <a:pt x="61538" y="88888"/>
                    <a:pt x="57692" y="85925"/>
                    <a:pt x="57692" y="85925"/>
                  </a:cubicBezTo>
                  <a:cubicBezTo>
                    <a:pt x="59230" y="84444"/>
                    <a:pt x="62307" y="87407"/>
                    <a:pt x="63076" y="84444"/>
                  </a:cubicBezTo>
                  <a:cubicBezTo>
                    <a:pt x="63846" y="82962"/>
                    <a:pt x="59230" y="81481"/>
                    <a:pt x="58461" y="81481"/>
                  </a:cubicBezTo>
                  <a:cubicBezTo>
                    <a:pt x="59230" y="81481"/>
                    <a:pt x="64615" y="80000"/>
                    <a:pt x="65384" y="78518"/>
                  </a:cubicBezTo>
                  <a:cubicBezTo>
                    <a:pt x="66923" y="77037"/>
                    <a:pt x="59230" y="74074"/>
                    <a:pt x="59230" y="75555"/>
                  </a:cubicBezTo>
                  <a:cubicBezTo>
                    <a:pt x="59230" y="74074"/>
                    <a:pt x="60769" y="74074"/>
                    <a:pt x="60769" y="74074"/>
                  </a:cubicBezTo>
                  <a:cubicBezTo>
                    <a:pt x="60769" y="72592"/>
                    <a:pt x="55384" y="74074"/>
                    <a:pt x="54615" y="74074"/>
                  </a:cubicBezTo>
                  <a:cubicBezTo>
                    <a:pt x="53076" y="74074"/>
                    <a:pt x="52307" y="75555"/>
                    <a:pt x="50769" y="77037"/>
                  </a:cubicBezTo>
                  <a:cubicBezTo>
                    <a:pt x="51538" y="77037"/>
                    <a:pt x="53846" y="72592"/>
                    <a:pt x="52307" y="72592"/>
                  </a:cubicBezTo>
                  <a:cubicBezTo>
                    <a:pt x="52307" y="72592"/>
                    <a:pt x="49230" y="72592"/>
                    <a:pt x="49230" y="71111"/>
                  </a:cubicBezTo>
                  <a:cubicBezTo>
                    <a:pt x="49230" y="71111"/>
                    <a:pt x="54615" y="71111"/>
                    <a:pt x="55384" y="71111"/>
                  </a:cubicBezTo>
                  <a:cubicBezTo>
                    <a:pt x="54615" y="71111"/>
                    <a:pt x="52307" y="69629"/>
                    <a:pt x="52307" y="69629"/>
                  </a:cubicBezTo>
                  <a:cubicBezTo>
                    <a:pt x="53076" y="68148"/>
                    <a:pt x="55384" y="71111"/>
                    <a:pt x="56923" y="69629"/>
                  </a:cubicBezTo>
                  <a:cubicBezTo>
                    <a:pt x="56153" y="69629"/>
                    <a:pt x="53076" y="68148"/>
                    <a:pt x="53076" y="68148"/>
                  </a:cubicBezTo>
                  <a:cubicBezTo>
                    <a:pt x="53076" y="66666"/>
                    <a:pt x="59230" y="68148"/>
                    <a:pt x="60000" y="66666"/>
                  </a:cubicBezTo>
                  <a:cubicBezTo>
                    <a:pt x="60000" y="66666"/>
                    <a:pt x="57692" y="65185"/>
                    <a:pt x="57692" y="65185"/>
                  </a:cubicBezTo>
                  <a:cubicBezTo>
                    <a:pt x="56923" y="65185"/>
                    <a:pt x="59230" y="65185"/>
                    <a:pt x="59230" y="65185"/>
                  </a:cubicBezTo>
                  <a:cubicBezTo>
                    <a:pt x="60769" y="66666"/>
                    <a:pt x="61538" y="68148"/>
                    <a:pt x="63076" y="68148"/>
                  </a:cubicBezTo>
                  <a:cubicBezTo>
                    <a:pt x="64615" y="68148"/>
                    <a:pt x="66923" y="66666"/>
                    <a:pt x="69230" y="65185"/>
                  </a:cubicBezTo>
                  <a:cubicBezTo>
                    <a:pt x="75384" y="63703"/>
                    <a:pt x="65384" y="62222"/>
                    <a:pt x="64615" y="59259"/>
                  </a:cubicBezTo>
                  <a:cubicBezTo>
                    <a:pt x="64615" y="57777"/>
                    <a:pt x="71538" y="59259"/>
                    <a:pt x="72307" y="60740"/>
                  </a:cubicBezTo>
                  <a:cubicBezTo>
                    <a:pt x="73846" y="62222"/>
                    <a:pt x="74615" y="62222"/>
                    <a:pt x="76923" y="60740"/>
                  </a:cubicBezTo>
                  <a:cubicBezTo>
                    <a:pt x="77692" y="60740"/>
                    <a:pt x="81538" y="57777"/>
                    <a:pt x="80769" y="54814"/>
                  </a:cubicBezTo>
                  <a:cubicBezTo>
                    <a:pt x="80769" y="53333"/>
                    <a:pt x="72307" y="60740"/>
                    <a:pt x="74615" y="53333"/>
                  </a:cubicBezTo>
                  <a:cubicBezTo>
                    <a:pt x="73846" y="54814"/>
                    <a:pt x="77692" y="54814"/>
                    <a:pt x="77692" y="54814"/>
                  </a:cubicBezTo>
                  <a:cubicBezTo>
                    <a:pt x="80000" y="54814"/>
                    <a:pt x="81538" y="53333"/>
                    <a:pt x="83076" y="53333"/>
                  </a:cubicBezTo>
                  <a:cubicBezTo>
                    <a:pt x="83076" y="51851"/>
                    <a:pt x="80769" y="47407"/>
                    <a:pt x="80769" y="47407"/>
                  </a:cubicBezTo>
                  <a:cubicBezTo>
                    <a:pt x="81538" y="47407"/>
                    <a:pt x="82307" y="48888"/>
                    <a:pt x="82307" y="50370"/>
                  </a:cubicBezTo>
                  <a:cubicBezTo>
                    <a:pt x="83076" y="51851"/>
                    <a:pt x="84615" y="50370"/>
                    <a:pt x="85384" y="50370"/>
                  </a:cubicBezTo>
                  <a:cubicBezTo>
                    <a:pt x="87692" y="47407"/>
                    <a:pt x="89230" y="44444"/>
                    <a:pt x="91538" y="42962"/>
                  </a:cubicBezTo>
                  <a:cubicBezTo>
                    <a:pt x="93076" y="41481"/>
                    <a:pt x="104615" y="32592"/>
                    <a:pt x="104615" y="31111"/>
                  </a:cubicBezTo>
                  <a:cubicBezTo>
                    <a:pt x="104615" y="29629"/>
                    <a:pt x="94615" y="34074"/>
                    <a:pt x="93846" y="34074"/>
                  </a:cubicBezTo>
                  <a:cubicBezTo>
                    <a:pt x="91538" y="35555"/>
                    <a:pt x="89230" y="35555"/>
                    <a:pt x="86153" y="37037"/>
                  </a:cubicBezTo>
                  <a:cubicBezTo>
                    <a:pt x="86153" y="37037"/>
                    <a:pt x="83076" y="37037"/>
                    <a:pt x="83076" y="37037"/>
                  </a:cubicBezTo>
                  <a:cubicBezTo>
                    <a:pt x="83076" y="35555"/>
                    <a:pt x="87692" y="35555"/>
                    <a:pt x="88461" y="34074"/>
                  </a:cubicBezTo>
                  <a:cubicBezTo>
                    <a:pt x="89230" y="34074"/>
                    <a:pt x="94615" y="32592"/>
                    <a:pt x="94615" y="31111"/>
                  </a:cubicBezTo>
                  <a:cubicBezTo>
                    <a:pt x="94615" y="32592"/>
                    <a:pt x="86923" y="29629"/>
                    <a:pt x="87692" y="28148"/>
                  </a:cubicBezTo>
                  <a:cubicBezTo>
                    <a:pt x="87692" y="28148"/>
                    <a:pt x="96923" y="29629"/>
                    <a:pt x="97692" y="28148"/>
                  </a:cubicBezTo>
                  <a:cubicBezTo>
                    <a:pt x="99230" y="28148"/>
                    <a:pt x="101538" y="26666"/>
                    <a:pt x="103076" y="26666"/>
                  </a:cubicBezTo>
                  <a:cubicBezTo>
                    <a:pt x="103846" y="26666"/>
                    <a:pt x="105384" y="26666"/>
                    <a:pt x="106153" y="26666"/>
                  </a:cubicBezTo>
                  <a:cubicBezTo>
                    <a:pt x="109230" y="25185"/>
                    <a:pt x="112307" y="23703"/>
                    <a:pt x="114615" y="22222"/>
                  </a:cubicBezTo>
                  <a:cubicBezTo>
                    <a:pt x="114615" y="22222"/>
                    <a:pt x="120000" y="16296"/>
                    <a:pt x="117692" y="14814"/>
                  </a:cubicBezTo>
                  <a:cubicBezTo>
                    <a:pt x="116153" y="14814"/>
                    <a:pt x="113846" y="14814"/>
                    <a:pt x="112307" y="14814"/>
                  </a:cubicBezTo>
                  <a:cubicBezTo>
                    <a:pt x="111538" y="13333"/>
                    <a:pt x="110000" y="14814"/>
                    <a:pt x="110000" y="13333"/>
                  </a:cubicBezTo>
                  <a:cubicBezTo>
                    <a:pt x="110000" y="10370"/>
                    <a:pt x="108461" y="10370"/>
                    <a:pt x="108461" y="7407"/>
                  </a:cubicBezTo>
                  <a:cubicBezTo>
                    <a:pt x="108461" y="7407"/>
                    <a:pt x="105384" y="8888"/>
                    <a:pt x="104615" y="8888"/>
                  </a:cubicBezTo>
                  <a:cubicBezTo>
                    <a:pt x="103846" y="7407"/>
                    <a:pt x="103076" y="4444"/>
                    <a:pt x="102307" y="7407"/>
                  </a:cubicBezTo>
                  <a:cubicBezTo>
                    <a:pt x="102307" y="7407"/>
                    <a:pt x="97692" y="8888"/>
                    <a:pt x="96923" y="8888"/>
                  </a:cubicBezTo>
                  <a:cubicBezTo>
                    <a:pt x="95384" y="10370"/>
                    <a:pt x="93846" y="10370"/>
                    <a:pt x="92307" y="10370"/>
                  </a:cubicBezTo>
                  <a:cubicBezTo>
                    <a:pt x="92307" y="10370"/>
                    <a:pt x="89230" y="10370"/>
                    <a:pt x="89230" y="10370"/>
                  </a:cubicBezTo>
                  <a:cubicBezTo>
                    <a:pt x="89230" y="8888"/>
                    <a:pt x="92307" y="8888"/>
                    <a:pt x="93076" y="7407"/>
                  </a:cubicBezTo>
                  <a:cubicBezTo>
                    <a:pt x="94615" y="7407"/>
                    <a:pt x="96153" y="5925"/>
                    <a:pt x="96923" y="4444"/>
                  </a:cubicBezTo>
                  <a:cubicBezTo>
                    <a:pt x="95384" y="8888"/>
                    <a:pt x="79230" y="0"/>
                    <a:pt x="78461" y="2962"/>
                  </a:cubicBezTo>
                  <a:cubicBezTo>
                    <a:pt x="78461" y="4444"/>
                    <a:pt x="80000" y="4444"/>
                    <a:pt x="80769" y="5925"/>
                  </a:cubicBezTo>
                  <a:cubicBezTo>
                    <a:pt x="80769" y="7407"/>
                    <a:pt x="76923" y="2962"/>
                    <a:pt x="76923" y="2962"/>
                  </a:cubicBezTo>
                  <a:cubicBezTo>
                    <a:pt x="75384" y="1481"/>
                    <a:pt x="73076" y="2962"/>
                    <a:pt x="72307" y="2962"/>
                  </a:cubicBezTo>
                  <a:cubicBezTo>
                    <a:pt x="71538" y="2962"/>
                    <a:pt x="69230" y="2962"/>
                    <a:pt x="70000" y="4444"/>
                  </a:cubicBezTo>
                  <a:cubicBezTo>
                    <a:pt x="70769" y="5925"/>
                    <a:pt x="72307" y="10370"/>
                    <a:pt x="73076" y="8888"/>
                  </a:cubicBezTo>
                  <a:cubicBezTo>
                    <a:pt x="73076" y="10370"/>
                    <a:pt x="70000" y="8888"/>
                    <a:pt x="70000" y="7407"/>
                  </a:cubicBezTo>
                  <a:cubicBezTo>
                    <a:pt x="67692" y="7407"/>
                    <a:pt x="66923" y="2962"/>
                    <a:pt x="65384" y="2962"/>
                  </a:cubicBezTo>
                  <a:cubicBezTo>
                    <a:pt x="62307" y="2962"/>
                    <a:pt x="60000" y="2962"/>
                    <a:pt x="57692" y="2962"/>
                  </a:cubicBezTo>
                  <a:cubicBezTo>
                    <a:pt x="53846" y="4444"/>
                    <a:pt x="56153" y="5925"/>
                    <a:pt x="58461" y="7407"/>
                  </a:cubicBezTo>
                  <a:cubicBezTo>
                    <a:pt x="59230" y="8888"/>
                    <a:pt x="60769" y="10370"/>
                    <a:pt x="61538" y="11851"/>
                  </a:cubicBezTo>
                  <a:cubicBezTo>
                    <a:pt x="61538" y="11851"/>
                    <a:pt x="59230" y="14814"/>
                    <a:pt x="59230" y="14814"/>
                  </a:cubicBezTo>
                  <a:cubicBezTo>
                    <a:pt x="58461" y="14814"/>
                    <a:pt x="60000" y="13333"/>
                    <a:pt x="60000" y="13333"/>
                  </a:cubicBezTo>
                  <a:cubicBezTo>
                    <a:pt x="60000" y="11851"/>
                    <a:pt x="54615" y="5925"/>
                    <a:pt x="53846" y="5925"/>
                  </a:cubicBezTo>
                  <a:cubicBezTo>
                    <a:pt x="50769" y="5925"/>
                    <a:pt x="47692" y="4444"/>
                    <a:pt x="44615" y="5925"/>
                  </a:cubicBezTo>
                  <a:cubicBezTo>
                    <a:pt x="44615" y="5925"/>
                    <a:pt x="46153" y="8888"/>
                    <a:pt x="46923" y="8888"/>
                  </a:cubicBezTo>
                  <a:cubicBezTo>
                    <a:pt x="47692" y="8888"/>
                    <a:pt x="49230" y="10370"/>
                    <a:pt x="50769" y="8888"/>
                  </a:cubicBezTo>
                  <a:cubicBezTo>
                    <a:pt x="49230" y="10370"/>
                    <a:pt x="46923" y="11851"/>
                    <a:pt x="45384" y="10370"/>
                  </a:cubicBezTo>
                  <a:cubicBezTo>
                    <a:pt x="44615" y="10370"/>
                    <a:pt x="39230" y="5925"/>
                    <a:pt x="40000" y="7407"/>
                  </a:cubicBezTo>
                  <a:cubicBezTo>
                    <a:pt x="40000" y="5925"/>
                    <a:pt x="43846" y="14814"/>
                    <a:pt x="40769" y="13333"/>
                  </a:cubicBezTo>
                  <a:cubicBezTo>
                    <a:pt x="40000" y="11851"/>
                    <a:pt x="37692" y="10370"/>
                    <a:pt x="36153" y="11851"/>
                  </a:cubicBezTo>
                  <a:cubicBezTo>
                    <a:pt x="36923" y="11851"/>
                    <a:pt x="39230" y="13333"/>
                    <a:pt x="39230" y="13333"/>
                  </a:cubicBezTo>
                  <a:cubicBezTo>
                    <a:pt x="38461" y="14814"/>
                    <a:pt x="35384" y="11851"/>
                    <a:pt x="35384" y="14814"/>
                  </a:cubicBezTo>
                  <a:cubicBezTo>
                    <a:pt x="35384" y="16296"/>
                    <a:pt x="38461" y="17777"/>
                    <a:pt x="39230" y="19259"/>
                  </a:cubicBezTo>
                  <a:cubicBezTo>
                    <a:pt x="41538" y="19259"/>
                    <a:pt x="46923" y="20740"/>
                    <a:pt x="46923" y="25185"/>
                  </a:cubicBezTo>
                  <a:cubicBezTo>
                    <a:pt x="46923" y="23703"/>
                    <a:pt x="41538" y="22222"/>
                    <a:pt x="40000" y="20740"/>
                  </a:cubicBezTo>
                  <a:cubicBezTo>
                    <a:pt x="38461" y="20740"/>
                    <a:pt x="36153" y="16296"/>
                    <a:pt x="34615" y="17777"/>
                  </a:cubicBezTo>
                  <a:cubicBezTo>
                    <a:pt x="34615" y="17777"/>
                    <a:pt x="36923" y="20740"/>
                    <a:pt x="36923" y="20740"/>
                  </a:cubicBezTo>
                  <a:cubicBezTo>
                    <a:pt x="36923" y="20740"/>
                    <a:pt x="34615" y="22222"/>
                    <a:pt x="34615" y="20740"/>
                  </a:cubicBezTo>
                  <a:cubicBezTo>
                    <a:pt x="33076" y="19259"/>
                    <a:pt x="32307" y="17777"/>
                    <a:pt x="30769" y="16296"/>
                  </a:cubicBezTo>
                  <a:cubicBezTo>
                    <a:pt x="30000" y="14814"/>
                    <a:pt x="23846" y="14814"/>
                    <a:pt x="23846" y="14814"/>
                  </a:cubicBezTo>
                  <a:cubicBezTo>
                    <a:pt x="23846" y="16296"/>
                    <a:pt x="26153" y="16296"/>
                    <a:pt x="23846" y="17777"/>
                  </a:cubicBezTo>
                  <a:cubicBezTo>
                    <a:pt x="23076" y="17777"/>
                    <a:pt x="19230" y="20740"/>
                    <a:pt x="19230" y="20740"/>
                  </a:cubicBezTo>
                  <a:cubicBezTo>
                    <a:pt x="20000" y="20740"/>
                    <a:pt x="22307" y="19259"/>
                    <a:pt x="22307" y="19259"/>
                  </a:cubicBezTo>
                  <a:cubicBezTo>
                    <a:pt x="23076" y="20740"/>
                    <a:pt x="26153" y="23703"/>
                    <a:pt x="26153" y="23703"/>
                  </a:cubicBezTo>
                  <a:cubicBezTo>
                    <a:pt x="26153" y="23703"/>
                    <a:pt x="23846" y="22222"/>
                    <a:pt x="23846" y="23703"/>
                  </a:cubicBezTo>
                  <a:cubicBezTo>
                    <a:pt x="23846" y="23703"/>
                    <a:pt x="24615" y="28148"/>
                    <a:pt x="23076" y="25185"/>
                  </a:cubicBezTo>
                  <a:cubicBezTo>
                    <a:pt x="22307" y="23703"/>
                    <a:pt x="21538" y="20740"/>
                    <a:pt x="20000" y="22222"/>
                  </a:cubicBezTo>
                  <a:cubicBezTo>
                    <a:pt x="19230" y="22222"/>
                    <a:pt x="18461" y="25185"/>
                    <a:pt x="17692" y="23703"/>
                  </a:cubicBezTo>
                  <a:cubicBezTo>
                    <a:pt x="16923" y="22222"/>
                    <a:pt x="16153" y="20740"/>
                    <a:pt x="14615" y="20740"/>
                  </a:cubicBezTo>
                  <a:cubicBezTo>
                    <a:pt x="13846" y="20740"/>
                    <a:pt x="11538" y="22222"/>
                    <a:pt x="10769" y="23703"/>
                  </a:cubicBezTo>
                  <a:cubicBezTo>
                    <a:pt x="9230" y="25185"/>
                    <a:pt x="10000" y="26666"/>
                    <a:pt x="7692" y="25185"/>
                  </a:cubicBezTo>
                  <a:cubicBezTo>
                    <a:pt x="6153" y="23703"/>
                    <a:pt x="5384" y="25185"/>
                    <a:pt x="3846" y="25185"/>
                  </a:cubicBezTo>
                  <a:cubicBezTo>
                    <a:pt x="3076" y="26666"/>
                    <a:pt x="0" y="26666"/>
                    <a:pt x="0" y="28148"/>
                  </a:cubicBezTo>
                  <a:cubicBezTo>
                    <a:pt x="0" y="31111"/>
                    <a:pt x="6923" y="28148"/>
                    <a:pt x="6923" y="29629"/>
                  </a:cubicBezTo>
                  <a:cubicBezTo>
                    <a:pt x="6923" y="31111"/>
                    <a:pt x="4615" y="31111"/>
                    <a:pt x="3846" y="32592"/>
                  </a:cubicBezTo>
                  <a:cubicBezTo>
                    <a:pt x="3846" y="31111"/>
                    <a:pt x="7692" y="31111"/>
                    <a:pt x="8461" y="31111"/>
                  </a:cubicBezTo>
                  <a:cubicBezTo>
                    <a:pt x="9230" y="31111"/>
                    <a:pt x="13076" y="31111"/>
                    <a:pt x="13076" y="31111"/>
                  </a:cubicBezTo>
                  <a:cubicBezTo>
                    <a:pt x="13076" y="31111"/>
                    <a:pt x="11538" y="32592"/>
                    <a:pt x="10769" y="32592"/>
                  </a:cubicBezTo>
                  <a:cubicBezTo>
                    <a:pt x="9230" y="32592"/>
                    <a:pt x="8461" y="32592"/>
                    <a:pt x="6923" y="35555"/>
                  </a:cubicBezTo>
                  <a:cubicBezTo>
                    <a:pt x="3846" y="38518"/>
                    <a:pt x="9230" y="38518"/>
                    <a:pt x="10000" y="38518"/>
                  </a:cubicBezTo>
                  <a:cubicBezTo>
                    <a:pt x="13076" y="40000"/>
                    <a:pt x="15384" y="40000"/>
                    <a:pt x="18461" y="38518"/>
                  </a:cubicBezTo>
                  <a:cubicBezTo>
                    <a:pt x="20000" y="37037"/>
                    <a:pt x="23846" y="32592"/>
                    <a:pt x="26153" y="35555"/>
                  </a:cubicBezTo>
                  <a:cubicBezTo>
                    <a:pt x="26153" y="35555"/>
                    <a:pt x="22307" y="38518"/>
                    <a:pt x="22307" y="38518"/>
                  </a:cubicBezTo>
                  <a:cubicBezTo>
                    <a:pt x="20769" y="38518"/>
                    <a:pt x="19230" y="38518"/>
                    <a:pt x="17692" y="40000"/>
                  </a:cubicBezTo>
                  <a:cubicBezTo>
                    <a:pt x="16923" y="40000"/>
                    <a:pt x="15384" y="40000"/>
                    <a:pt x="13846" y="40000"/>
                  </a:cubicBezTo>
                  <a:cubicBezTo>
                    <a:pt x="12307" y="41481"/>
                    <a:pt x="10769" y="40000"/>
                    <a:pt x="9230" y="41481"/>
                  </a:cubicBezTo>
                  <a:cubicBezTo>
                    <a:pt x="10000" y="41481"/>
                    <a:pt x="12307" y="42962"/>
                    <a:pt x="12307" y="42962"/>
                  </a:cubicBezTo>
                  <a:cubicBezTo>
                    <a:pt x="13076" y="44444"/>
                    <a:pt x="13846" y="45925"/>
                    <a:pt x="15384" y="45925"/>
                  </a:cubicBezTo>
                  <a:cubicBezTo>
                    <a:pt x="18461" y="45925"/>
                    <a:pt x="20000" y="41481"/>
                    <a:pt x="23076" y="40000"/>
                  </a:cubicBezTo>
                  <a:cubicBezTo>
                    <a:pt x="23846" y="40000"/>
                    <a:pt x="33846" y="38518"/>
                    <a:pt x="33846" y="37037"/>
                  </a:cubicBezTo>
                  <a:cubicBezTo>
                    <a:pt x="33846" y="38518"/>
                    <a:pt x="29230" y="38518"/>
                    <a:pt x="28461" y="38518"/>
                  </a:cubicBezTo>
                  <a:cubicBezTo>
                    <a:pt x="26153" y="40000"/>
                    <a:pt x="22307" y="41481"/>
                    <a:pt x="20000" y="44444"/>
                  </a:cubicBezTo>
                  <a:cubicBezTo>
                    <a:pt x="17692" y="48888"/>
                    <a:pt x="24615" y="47407"/>
                    <a:pt x="25384" y="47407"/>
                  </a:cubicBezTo>
                  <a:cubicBezTo>
                    <a:pt x="26923" y="47407"/>
                    <a:pt x="28461" y="48888"/>
                    <a:pt x="30000" y="45925"/>
                  </a:cubicBezTo>
                  <a:cubicBezTo>
                    <a:pt x="30769" y="45925"/>
                    <a:pt x="30769" y="44444"/>
                    <a:pt x="30769" y="42962"/>
                  </a:cubicBezTo>
                  <a:cubicBezTo>
                    <a:pt x="31538" y="42962"/>
                    <a:pt x="32307" y="42962"/>
                    <a:pt x="32307" y="44444"/>
                  </a:cubicBezTo>
                  <a:cubicBezTo>
                    <a:pt x="32307" y="44444"/>
                    <a:pt x="32307" y="44444"/>
                    <a:pt x="31538" y="44444"/>
                  </a:cubicBezTo>
                  <a:cubicBezTo>
                    <a:pt x="33076" y="44444"/>
                    <a:pt x="36923" y="41481"/>
                    <a:pt x="38461" y="42962"/>
                  </a:cubicBezTo>
                  <a:cubicBezTo>
                    <a:pt x="37692" y="41481"/>
                    <a:pt x="33846" y="47407"/>
                    <a:pt x="33076" y="47407"/>
                  </a:cubicBezTo>
                  <a:cubicBezTo>
                    <a:pt x="33846" y="48888"/>
                    <a:pt x="38461" y="45925"/>
                    <a:pt x="40000" y="45925"/>
                  </a:cubicBezTo>
                  <a:cubicBezTo>
                    <a:pt x="42307" y="45925"/>
                    <a:pt x="44615" y="44444"/>
                    <a:pt x="46923" y="41481"/>
                  </a:cubicBezTo>
                  <a:cubicBezTo>
                    <a:pt x="47692" y="40000"/>
                    <a:pt x="47692" y="37037"/>
                    <a:pt x="47692" y="37037"/>
                  </a:cubicBezTo>
                  <a:cubicBezTo>
                    <a:pt x="49230" y="37037"/>
                    <a:pt x="49230" y="37037"/>
                    <a:pt x="50000" y="35555"/>
                  </a:cubicBezTo>
                  <a:cubicBezTo>
                    <a:pt x="50769" y="35555"/>
                    <a:pt x="56153" y="29629"/>
                    <a:pt x="56153" y="31111"/>
                  </a:cubicBezTo>
                  <a:cubicBezTo>
                    <a:pt x="56153" y="31111"/>
                    <a:pt x="53076" y="35555"/>
                    <a:pt x="53076" y="35555"/>
                  </a:cubicBezTo>
                  <a:cubicBezTo>
                    <a:pt x="52307" y="37037"/>
                    <a:pt x="49230" y="40000"/>
                    <a:pt x="49230" y="41481"/>
                  </a:cubicBezTo>
                  <a:cubicBezTo>
                    <a:pt x="49230" y="42962"/>
                    <a:pt x="57692" y="41481"/>
                    <a:pt x="57692" y="42962"/>
                  </a:cubicBezTo>
                  <a:cubicBezTo>
                    <a:pt x="57692" y="41481"/>
                    <a:pt x="46153" y="47407"/>
                    <a:pt x="46153" y="45925"/>
                  </a:cubicBezTo>
                  <a:cubicBezTo>
                    <a:pt x="46153" y="45925"/>
                    <a:pt x="53076" y="47407"/>
                    <a:pt x="52307" y="47407"/>
                  </a:cubicBezTo>
                  <a:cubicBezTo>
                    <a:pt x="52307" y="48888"/>
                    <a:pt x="49230" y="48888"/>
                    <a:pt x="48461" y="48888"/>
                  </a:cubicBezTo>
                  <a:cubicBezTo>
                    <a:pt x="46923" y="48888"/>
                    <a:pt x="44615" y="48888"/>
                    <a:pt x="43076" y="50370"/>
                  </a:cubicBezTo>
                  <a:cubicBezTo>
                    <a:pt x="40000" y="50370"/>
                    <a:pt x="36923" y="50370"/>
                    <a:pt x="33846" y="51851"/>
                  </a:cubicBezTo>
                  <a:cubicBezTo>
                    <a:pt x="33076" y="51851"/>
                    <a:pt x="33076" y="53333"/>
                    <a:pt x="34615" y="53333"/>
                  </a:cubicBezTo>
                  <a:cubicBezTo>
                    <a:pt x="35384" y="54814"/>
                    <a:pt x="37692" y="56296"/>
                    <a:pt x="38461" y="57777"/>
                  </a:cubicBezTo>
                  <a:cubicBezTo>
                    <a:pt x="40000" y="60740"/>
                    <a:pt x="38461" y="63703"/>
                    <a:pt x="40769" y="63703"/>
                  </a:cubicBezTo>
                  <a:cubicBezTo>
                    <a:pt x="41538" y="62222"/>
                    <a:pt x="43846" y="63703"/>
                    <a:pt x="44615" y="62222"/>
                  </a:cubicBezTo>
                  <a:cubicBezTo>
                    <a:pt x="37692" y="69629"/>
                    <a:pt x="33846" y="53333"/>
                    <a:pt x="28461" y="53333"/>
                  </a:cubicBezTo>
                  <a:cubicBezTo>
                    <a:pt x="26923" y="53333"/>
                    <a:pt x="20000" y="50370"/>
                    <a:pt x="20000" y="53333"/>
                  </a:cubicBezTo>
                  <a:cubicBezTo>
                    <a:pt x="20000" y="53333"/>
                    <a:pt x="19230" y="56296"/>
                    <a:pt x="19230" y="56296"/>
                  </a:cubicBezTo>
                  <a:cubicBezTo>
                    <a:pt x="20000" y="56296"/>
                    <a:pt x="24615" y="56296"/>
                    <a:pt x="24615" y="57777"/>
                  </a:cubicBezTo>
                  <a:cubicBezTo>
                    <a:pt x="24615" y="57777"/>
                    <a:pt x="20000" y="57777"/>
                    <a:pt x="20000" y="60740"/>
                  </a:cubicBezTo>
                  <a:cubicBezTo>
                    <a:pt x="20000" y="62222"/>
                    <a:pt x="24615" y="62222"/>
                    <a:pt x="26153" y="63703"/>
                  </a:cubicBezTo>
                  <a:cubicBezTo>
                    <a:pt x="26923" y="65185"/>
                    <a:pt x="27692" y="66666"/>
                    <a:pt x="28461" y="68148"/>
                  </a:cubicBezTo>
                  <a:cubicBezTo>
                    <a:pt x="29230" y="71111"/>
                    <a:pt x="30769" y="72592"/>
                    <a:pt x="32307" y="74074"/>
                  </a:cubicBezTo>
                  <a:cubicBezTo>
                    <a:pt x="33846" y="75555"/>
                    <a:pt x="34615" y="75555"/>
                    <a:pt x="36153" y="74074"/>
                  </a:cubicBezTo>
                  <a:cubicBezTo>
                    <a:pt x="36923" y="74074"/>
                    <a:pt x="38461" y="72592"/>
                    <a:pt x="39230" y="74074"/>
                  </a:cubicBezTo>
                  <a:cubicBezTo>
                    <a:pt x="39230" y="74074"/>
                    <a:pt x="38461" y="77037"/>
                    <a:pt x="38461" y="77037"/>
                  </a:cubicBezTo>
                  <a:cubicBezTo>
                    <a:pt x="36923" y="77037"/>
                    <a:pt x="34615" y="75555"/>
                    <a:pt x="33846" y="77037"/>
                  </a:cubicBezTo>
                  <a:cubicBezTo>
                    <a:pt x="33846" y="75555"/>
                    <a:pt x="36923" y="80000"/>
                    <a:pt x="36923" y="80000"/>
                  </a:cubicBezTo>
                  <a:cubicBezTo>
                    <a:pt x="36923" y="81481"/>
                    <a:pt x="33076" y="78518"/>
                    <a:pt x="33076" y="78518"/>
                  </a:cubicBezTo>
                  <a:cubicBezTo>
                    <a:pt x="30769" y="75555"/>
                    <a:pt x="29230" y="75555"/>
                    <a:pt x="26923" y="75555"/>
                  </a:cubicBezTo>
                  <a:cubicBezTo>
                    <a:pt x="25384" y="75555"/>
                    <a:pt x="24615" y="75555"/>
                    <a:pt x="23076" y="77037"/>
                  </a:cubicBezTo>
                  <a:cubicBezTo>
                    <a:pt x="21538" y="78518"/>
                    <a:pt x="20769" y="77037"/>
                    <a:pt x="20000" y="78518"/>
                  </a:cubicBezTo>
                  <a:cubicBezTo>
                    <a:pt x="19230" y="80000"/>
                    <a:pt x="19230" y="81481"/>
                    <a:pt x="17692" y="81481"/>
                  </a:cubicBezTo>
                  <a:cubicBezTo>
                    <a:pt x="16923" y="82962"/>
                    <a:pt x="16153" y="87407"/>
                    <a:pt x="17692" y="87407"/>
                  </a:cubicBezTo>
                  <a:cubicBezTo>
                    <a:pt x="19230" y="87407"/>
                    <a:pt x="20769" y="85925"/>
                    <a:pt x="20769" y="87407"/>
                  </a:cubicBezTo>
                  <a:cubicBezTo>
                    <a:pt x="21538" y="90370"/>
                    <a:pt x="24615" y="88888"/>
                    <a:pt x="24615" y="87407"/>
                  </a:cubicBezTo>
                  <a:cubicBezTo>
                    <a:pt x="25384" y="87407"/>
                    <a:pt x="26923" y="82962"/>
                    <a:pt x="26923" y="81481"/>
                  </a:cubicBezTo>
                  <a:cubicBezTo>
                    <a:pt x="26923" y="82962"/>
                    <a:pt x="26923" y="82962"/>
                    <a:pt x="26923" y="84444"/>
                  </a:cubicBezTo>
                  <a:cubicBezTo>
                    <a:pt x="26923" y="84444"/>
                    <a:pt x="27692" y="84444"/>
                    <a:pt x="27692" y="84444"/>
                  </a:cubicBezTo>
                  <a:cubicBezTo>
                    <a:pt x="27692" y="84444"/>
                    <a:pt x="26923" y="85925"/>
                    <a:pt x="26923" y="87407"/>
                  </a:cubicBezTo>
                  <a:cubicBezTo>
                    <a:pt x="26923" y="87407"/>
                    <a:pt x="26923" y="87407"/>
                    <a:pt x="27692" y="87407"/>
                  </a:cubicBezTo>
                  <a:cubicBezTo>
                    <a:pt x="27692" y="87407"/>
                    <a:pt x="25384" y="88888"/>
                    <a:pt x="26153" y="88888"/>
                  </a:cubicBezTo>
                  <a:cubicBezTo>
                    <a:pt x="26153" y="88888"/>
                    <a:pt x="26153" y="88888"/>
                    <a:pt x="26153" y="88888"/>
                  </a:cubicBezTo>
                  <a:cubicBezTo>
                    <a:pt x="26153" y="90370"/>
                    <a:pt x="23846" y="88888"/>
                    <a:pt x="23076" y="90370"/>
                  </a:cubicBezTo>
                  <a:cubicBezTo>
                    <a:pt x="23846" y="90370"/>
                    <a:pt x="26923" y="90370"/>
                    <a:pt x="27692" y="91851"/>
                  </a:cubicBezTo>
                  <a:cubicBezTo>
                    <a:pt x="27692" y="91851"/>
                    <a:pt x="23846" y="96296"/>
                    <a:pt x="24615" y="96296"/>
                  </a:cubicBezTo>
                  <a:cubicBezTo>
                    <a:pt x="24615" y="97777"/>
                    <a:pt x="28461" y="96296"/>
                    <a:pt x="28461" y="96296"/>
                  </a:cubicBezTo>
                  <a:cubicBezTo>
                    <a:pt x="28461" y="96296"/>
                    <a:pt x="27692" y="96296"/>
                    <a:pt x="27692" y="96296"/>
                  </a:cubicBezTo>
                  <a:cubicBezTo>
                    <a:pt x="27692" y="97777"/>
                    <a:pt x="31538" y="96296"/>
                    <a:pt x="32307" y="94814"/>
                  </a:cubicBezTo>
                  <a:cubicBezTo>
                    <a:pt x="32307" y="94814"/>
                    <a:pt x="35384" y="87407"/>
                    <a:pt x="36153" y="88888"/>
                  </a:cubicBezTo>
                  <a:cubicBezTo>
                    <a:pt x="36923" y="90370"/>
                    <a:pt x="30769" y="99259"/>
                    <a:pt x="29230" y="100740"/>
                  </a:cubicBezTo>
                  <a:cubicBezTo>
                    <a:pt x="26923" y="100740"/>
                    <a:pt x="25384" y="100740"/>
                    <a:pt x="23076" y="97777"/>
                  </a:cubicBezTo>
                  <a:cubicBezTo>
                    <a:pt x="21538" y="96296"/>
                    <a:pt x="21538" y="93333"/>
                    <a:pt x="20000" y="93333"/>
                  </a:cubicBezTo>
                  <a:cubicBezTo>
                    <a:pt x="18461" y="91851"/>
                    <a:pt x="16923" y="91851"/>
                    <a:pt x="15384" y="91851"/>
                  </a:cubicBezTo>
                  <a:cubicBezTo>
                    <a:pt x="13076" y="91851"/>
                    <a:pt x="13076" y="93333"/>
                    <a:pt x="14615" y="96296"/>
                  </a:cubicBezTo>
                  <a:cubicBezTo>
                    <a:pt x="15384" y="97777"/>
                    <a:pt x="15384" y="99259"/>
                    <a:pt x="16923" y="99259"/>
                  </a:cubicBezTo>
                  <a:cubicBezTo>
                    <a:pt x="19230" y="99259"/>
                    <a:pt x="16923" y="99259"/>
                    <a:pt x="16923" y="100740"/>
                  </a:cubicBezTo>
                  <a:cubicBezTo>
                    <a:pt x="16923" y="100740"/>
                    <a:pt x="20000" y="103703"/>
                    <a:pt x="20000" y="10370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3" name="Shape 4405">
              <a:extLst>
                <a:ext uri="{FF2B5EF4-FFF2-40B4-BE49-F238E27FC236}">
                  <a16:creationId xmlns:a16="http://schemas.microsoft.com/office/drawing/2014/main" id="{96110180-709D-0146-AC5C-2509ED73FE31}"/>
                </a:ext>
              </a:extLst>
            </p:cNvPr>
            <p:cNvSpPr/>
            <p:nvPr/>
          </p:nvSpPr>
          <p:spPr>
            <a:xfrm>
              <a:off x="8101465" y="4187857"/>
              <a:ext cx="130574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428" y="96000"/>
                  </a:moveTo>
                  <a:cubicBezTo>
                    <a:pt x="102857" y="72000"/>
                    <a:pt x="111428" y="72000"/>
                    <a:pt x="94285" y="48000"/>
                  </a:cubicBezTo>
                  <a:cubicBezTo>
                    <a:pt x="85714" y="48000"/>
                    <a:pt x="77142" y="48000"/>
                    <a:pt x="68571" y="48000"/>
                  </a:cubicBezTo>
                  <a:cubicBezTo>
                    <a:pt x="59999" y="48000"/>
                    <a:pt x="17142" y="0"/>
                    <a:pt x="8571" y="24000"/>
                  </a:cubicBezTo>
                  <a:cubicBezTo>
                    <a:pt x="8571" y="24000"/>
                    <a:pt x="25714" y="48000"/>
                    <a:pt x="17142" y="48000"/>
                  </a:cubicBezTo>
                  <a:cubicBezTo>
                    <a:pt x="17142" y="72000"/>
                    <a:pt x="0" y="96000"/>
                    <a:pt x="0" y="72000"/>
                  </a:cubicBezTo>
                  <a:cubicBezTo>
                    <a:pt x="0" y="96000"/>
                    <a:pt x="17142" y="72000"/>
                    <a:pt x="25714" y="72000"/>
                  </a:cubicBezTo>
                  <a:cubicBezTo>
                    <a:pt x="34285" y="72000"/>
                    <a:pt x="51428" y="96000"/>
                    <a:pt x="68571" y="96000"/>
                  </a:cubicBezTo>
                  <a:cubicBezTo>
                    <a:pt x="77142" y="96000"/>
                    <a:pt x="111428" y="96000"/>
                    <a:pt x="111428" y="96000"/>
                  </a:cubicBezTo>
                  <a:cubicBezTo>
                    <a:pt x="102857" y="72000"/>
                    <a:pt x="119999" y="120000"/>
                    <a:pt x="111428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4" name="Shape 4406">
              <a:extLst>
                <a:ext uri="{FF2B5EF4-FFF2-40B4-BE49-F238E27FC236}">
                  <a16:creationId xmlns:a16="http://schemas.microsoft.com/office/drawing/2014/main" id="{873E8B5F-31C0-FE43-BE80-3B9A82880C53}"/>
                </a:ext>
              </a:extLst>
            </p:cNvPr>
            <p:cNvSpPr/>
            <p:nvPr/>
          </p:nvSpPr>
          <p:spPr>
            <a:xfrm>
              <a:off x="7738407" y="4226080"/>
              <a:ext cx="54141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60000"/>
                  </a:moveTo>
                  <a:cubicBezTo>
                    <a:pt x="80000" y="120000"/>
                    <a:pt x="0" y="0"/>
                    <a:pt x="40000" y="0"/>
                  </a:cubicBezTo>
                  <a:cubicBezTo>
                    <a:pt x="60000" y="0"/>
                    <a:pt x="120000" y="60000"/>
                    <a:pt x="10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5" name="Shape 4407">
              <a:extLst>
                <a:ext uri="{FF2B5EF4-FFF2-40B4-BE49-F238E27FC236}">
                  <a16:creationId xmlns:a16="http://schemas.microsoft.com/office/drawing/2014/main" id="{D428EBD1-F677-EB4C-BD96-2C4ED29CDD46}"/>
                </a:ext>
              </a:extLst>
            </p:cNvPr>
            <p:cNvSpPr/>
            <p:nvPr/>
          </p:nvSpPr>
          <p:spPr>
            <a:xfrm>
              <a:off x="7980446" y="4515967"/>
              <a:ext cx="54141" cy="286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40000"/>
                  </a:moveTo>
                  <a:cubicBezTo>
                    <a:pt x="60000" y="0"/>
                    <a:pt x="0" y="80000"/>
                    <a:pt x="20000" y="80000"/>
                  </a:cubicBezTo>
                  <a:cubicBezTo>
                    <a:pt x="40000" y="120000"/>
                    <a:pt x="120000" y="40000"/>
                    <a:pt x="80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6" name="Shape 4408">
              <a:extLst>
                <a:ext uri="{FF2B5EF4-FFF2-40B4-BE49-F238E27FC236}">
                  <a16:creationId xmlns:a16="http://schemas.microsoft.com/office/drawing/2014/main" id="{2AA637F3-9A48-A940-A7CD-6C7723B68226}"/>
                </a:ext>
              </a:extLst>
            </p:cNvPr>
            <p:cNvSpPr/>
            <p:nvPr/>
          </p:nvSpPr>
          <p:spPr>
            <a:xfrm>
              <a:off x="4805282" y="5815671"/>
              <a:ext cx="47769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30000"/>
                  </a:moveTo>
                  <a:cubicBezTo>
                    <a:pt x="72000" y="0"/>
                    <a:pt x="0" y="120000"/>
                    <a:pt x="24000" y="120000"/>
                  </a:cubicBezTo>
                  <a:cubicBezTo>
                    <a:pt x="24000" y="120000"/>
                    <a:pt x="120000" y="30000"/>
                    <a:pt x="96000" y="3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7" name="Shape 4409">
              <a:extLst>
                <a:ext uri="{FF2B5EF4-FFF2-40B4-BE49-F238E27FC236}">
                  <a16:creationId xmlns:a16="http://schemas.microsoft.com/office/drawing/2014/main" id="{CD45703C-3C42-474C-B3B9-4A523DB4CD4A}"/>
                </a:ext>
              </a:extLst>
            </p:cNvPr>
            <p:cNvSpPr/>
            <p:nvPr/>
          </p:nvSpPr>
          <p:spPr>
            <a:xfrm>
              <a:off x="4872164" y="5806112"/>
              <a:ext cx="9555" cy="95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20000"/>
                    <a:pt x="120000" y="120000"/>
                    <a:pt x="120000" y="120000"/>
                  </a:cubicBezTo>
                  <a:cubicBezTo>
                    <a:pt x="1200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8" name="Shape 4410">
              <a:extLst>
                <a:ext uri="{FF2B5EF4-FFF2-40B4-BE49-F238E27FC236}">
                  <a16:creationId xmlns:a16="http://schemas.microsoft.com/office/drawing/2014/main" id="{EAFDB68E-2B7D-3344-991E-AD94C25F1C9E}"/>
                </a:ext>
              </a:extLst>
            </p:cNvPr>
            <p:cNvSpPr/>
            <p:nvPr/>
          </p:nvSpPr>
          <p:spPr>
            <a:xfrm>
              <a:off x="3919930" y="5815671"/>
              <a:ext cx="63694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4" y="40000"/>
                  </a:moveTo>
                  <a:cubicBezTo>
                    <a:pt x="119999" y="0"/>
                    <a:pt x="34285" y="0"/>
                    <a:pt x="17142" y="40000"/>
                  </a:cubicBezTo>
                  <a:cubicBezTo>
                    <a:pt x="0" y="60000"/>
                    <a:pt x="68571" y="100000"/>
                    <a:pt x="85714" y="40000"/>
                  </a:cubicBezTo>
                  <a:cubicBezTo>
                    <a:pt x="102857" y="20000"/>
                    <a:pt x="51428" y="120000"/>
                    <a:pt x="85714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9" name="Shape 4411">
              <a:extLst>
                <a:ext uri="{FF2B5EF4-FFF2-40B4-BE49-F238E27FC236}">
                  <a16:creationId xmlns:a16="http://schemas.microsoft.com/office/drawing/2014/main" id="{B46EADD7-4995-A942-A6B3-0B517055F427}"/>
                </a:ext>
              </a:extLst>
            </p:cNvPr>
            <p:cNvSpPr/>
            <p:nvPr/>
          </p:nvSpPr>
          <p:spPr>
            <a:xfrm>
              <a:off x="17661981" y="9138192"/>
              <a:ext cx="19108" cy="95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120000" y="120000"/>
                    <a:pt x="0" y="0"/>
                    <a:pt x="0" y="0"/>
                  </a:cubicBezTo>
                  <a:cubicBezTo>
                    <a:pt x="60000" y="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0" name="Shape 4412">
              <a:extLst>
                <a:ext uri="{FF2B5EF4-FFF2-40B4-BE49-F238E27FC236}">
                  <a16:creationId xmlns:a16="http://schemas.microsoft.com/office/drawing/2014/main" id="{F4A8BF99-AAEF-C447-B91C-5988DCAAB976}"/>
                </a:ext>
              </a:extLst>
            </p:cNvPr>
            <p:cNvSpPr/>
            <p:nvPr/>
          </p:nvSpPr>
          <p:spPr>
            <a:xfrm>
              <a:off x="17540962" y="9119078"/>
              <a:ext cx="19108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120000" y="60000"/>
                    <a:pt x="0" y="120000"/>
                    <a:pt x="0" y="60000"/>
                  </a:cubicBezTo>
                  <a:cubicBezTo>
                    <a:pt x="0" y="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1" name="Shape 4413">
              <a:extLst>
                <a:ext uri="{FF2B5EF4-FFF2-40B4-BE49-F238E27FC236}">
                  <a16:creationId xmlns:a16="http://schemas.microsoft.com/office/drawing/2014/main" id="{5D9311E4-257A-0343-89BC-317F7A1443C7}"/>
                </a:ext>
              </a:extLst>
            </p:cNvPr>
            <p:cNvSpPr/>
            <p:nvPr/>
          </p:nvSpPr>
          <p:spPr>
            <a:xfrm>
              <a:off x="17961345" y="10785121"/>
              <a:ext cx="63694" cy="47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48000"/>
                  </a:moveTo>
                  <a:cubicBezTo>
                    <a:pt x="119999" y="0"/>
                    <a:pt x="0" y="24000"/>
                    <a:pt x="17142" y="48000"/>
                  </a:cubicBezTo>
                  <a:cubicBezTo>
                    <a:pt x="17142" y="72000"/>
                    <a:pt x="85714" y="120000"/>
                    <a:pt x="102857" y="4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2" name="Shape 4414">
              <a:extLst>
                <a:ext uri="{FF2B5EF4-FFF2-40B4-BE49-F238E27FC236}">
                  <a16:creationId xmlns:a16="http://schemas.microsoft.com/office/drawing/2014/main" id="{EC3E5554-D6BF-FF44-954E-C58D48DE2EC2}"/>
                </a:ext>
              </a:extLst>
            </p:cNvPr>
            <p:cNvSpPr/>
            <p:nvPr/>
          </p:nvSpPr>
          <p:spPr>
            <a:xfrm>
              <a:off x="12451788" y="5197675"/>
              <a:ext cx="3187" cy="3187"/>
            </a:xfrm>
            <a:prstGeom prst="rect">
              <a:avLst/>
            </a:pr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3" name="Shape 4415">
              <a:extLst>
                <a:ext uri="{FF2B5EF4-FFF2-40B4-BE49-F238E27FC236}">
                  <a16:creationId xmlns:a16="http://schemas.microsoft.com/office/drawing/2014/main" id="{675F6CAC-965F-CA4D-A19D-23486591007D}"/>
                </a:ext>
              </a:extLst>
            </p:cNvPr>
            <p:cNvSpPr/>
            <p:nvPr/>
          </p:nvSpPr>
          <p:spPr>
            <a:xfrm>
              <a:off x="9257515" y="10504795"/>
              <a:ext cx="95541" cy="828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53333"/>
                  </a:moveTo>
                  <a:cubicBezTo>
                    <a:pt x="48000" y="66666"/>
                    <a:pt x="12000" y="93333"/>
                    <a:pt x="0" y="106666"/>
                  </a:cubicBezTo>
                  <a:cubicBezTo>
                    <a:pt x="0" y="120000"/>
                    <a:pt x="24000" y="106666"/>
                    <a:pt x="24000" y="106666"/>
                  </a:cubicBezTo>
                  <a:cubicBezTo>
                    <a:pt x="36000" y="93333"/>
                    <a:pt x="48000" y="80000"/>
                    <a:pt x="60000" y="66666"/>
                  </a:cubicBezTo>
                  <a:cubicBezTo>
                    <a:pt x="72000" y="53333"/>
                    <a:pt x="120000" y="0"/>
                    <a:pt x="96000" y="0"/>
                  </a:cubicBezTo>
                  <a:cubicBezTo>
                    <a:pt x="84000" y="0"/>
                    <a:pt x="48000" y="40000"/>
                    <a:pt x="48000" y="53333"/>
                  </a:cubicBezTo>
                  <a:cubicBezTo>
                    <a:pt x="48000" y="66666"/>
                    <a:pt x="48000" y="40000"/>
                    <a:pt x="48000" y="53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4" name="Shape 4416">
              <a:extLst>
                <a:ext uri="{FF2B5EF4-FFF2-40B4-BE49-F238E27FC236}">
                  <a16:creationId xmlns:a16="http://schemas.microsoft.com/office/drawing/2014/main" id="{D466DB43-67A2-3149-960C-177C0EEAC405}"/>
                </a:ext>
              </a:extLst>
            </p:cNvPr>
            <p:cNvSpPr/>
            <p:nvPr/>
          </p:nvSpPr>
          <p:spPr>
            <a:xfrm>
              <a:off x="7821210" y="6733109"/>
              <a:ext cx="66878" cy="286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40000"/>
                  </a:moveTo>
                  <a:cubicBezTo>
                    <a:pt x="119999" y="0"/>
                    <a:pt x="0" y="0"/>
                    <a:pt x="17142" y="0"/>
                  </a:cubicBezTo>
                  <a:cubicBezTo>
                    <a:pt x="34285" y="0"/>
                    <a:pt x="102857" y="120000"/>
                    <a:pt x="119999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5" name="Shape 4417">
              <a:extLst>
                <a:ext uri="{FF2B5EF4-FFF2-40B4-BE49-F238E27FC236}">
                  <a16:creationId xmlns:a16="http://schemas.microsoft.com/office/drawing/2014/main" id="{842F8683-4908-1E4A-9FAD-5B7368DB74B8}"/>
                </a:ext>
              </a:extLst>
            </p:cNvPr>
            <p:cNvSpPr/>
            <p:nvPr/>
          </p:nvSpPr>
          <p:spPr>
            <a:xfrm>
              <a:off x="8483628" y="11766267"/>
              <a:ext cx="168790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333" y="105000"/>
                  </a:moveTo>
                  <a:cubicBezTo>
                    <a:pt x="86666" y="105000"/>
                    <a:pt x="73333" y="82500"/>
                    <a:pt x="53333" y="67500"/>
                  </a:cubicBezTo>
                  <a:cubicBezTo>
                    <a:pt x="46666" y="52500"/>
                    <a:pt x="33333" y="45000"/>
                    <a:pt x="26666" y="37500"/>
                  </a:cubicBezTo>
                  <a:cubicBezTo>
                    <a:pt x="20000" y="37500"/>
                    <a:pt x="6666" y="30000"/>
                    <a:pt x="6666" y="22500"/>
                  </a:cubicBezTo>
                  <a:cubicBezTo>
                    <a:pt x="6666" y="22500"/>
                    <a:pt x="13333" y="22500"/>
                    <a:pt x="13333" y="15000"/>
                  </a:cubicBezTo>
                  <a:cubicBezTo>
                    <a:pt x="20000" y="15000"/>
                    <a:pt x="6666" y="0"/>
                    <a:pt x="0" y="0"/>
                  </a:cubicBezTo>
                  <a:cubicBezTo>
                    <a:pt x="0" y="37500"/>
                    <a:pt x="0" y="75000"/>
                    <a:pt x="0" y="105000"/>
                  </a:cubicBezTo>
                  <a:cubicBezTo>
                    <a:pt x="0" y="112500"/>
                    <a:pt x="40000" y="112500"/>
                    <a:pt x="46666" y="112500"/>
                  </a:cubicBezTo>
                  <a:cubicBezTo>
                    <a:pt x="53333" y="112500"/>
                    <a:pt x="60000" y="112500"/>
                    <a:pt x="66666" y="120000"/>
                  </a:cubicBezTo>
                  <a:cubicBezTo>
                    <a:pt x="80000" y="120000"/>
                    <a:pt x="80000" y="120000"/>
                    <a:pt x="86666" y="112500"/>
                  </a:cubicBezTo>
                  <a:cubicBezTo>
                    <a:pt x="93333" y="112500"/>
                    <a:pt x="120000" y="112500"/>
                    <a:pt x="120000" y="105000"/>
                  </a:cubicBezTo>
                  <a:cubicBezTo>
                    <a:pt x="120000" y="105000"/>
                    <a:pt x="120000" y="97500"/>
                    <a:pt x="113333" y="10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6" name="Shape 4418">
              <a:extLst>
                <a:ext uri="{FF2B5EF4-FFF2-40B4-BE49-F238E27FC236}">
                  <a16:creationId xmlns:a16="http://schemas.microsoft.com/office/drawing/2014/main" id="{D650202B-BC90-E146-A4E3-B3598085DA45}"/>
                </a:ext>
              </a:extLst>
            </p:cNvPr>
            <p:cNvSpPr/>
            <p:nvPr/>
          </p:nvSpPr>
          <p:spPr>
            <a:xfrm>
              <a:off x="8305288" y="11747159"/>
              <a:ext cx="280255" cy="2166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000" y="88695"/>
                  </a:moveTo>
                  <a:cubicBezTo>
                    <a:pt x="76000" y="67826"/>
                    <a:pt x="76000" y="52173"/>
                    <a:pt x="76000" y="36521"/>
                  </a:cubicBezTo>
                  <a:cubicBezTo>
                    <a:pt x="76000" y="31304"/>
                    <a:pt x="76000" y="20869"/>
                    <a:pt x="76000" y="15652"/>
                  </a:cubicBezTo>
                  <a:cubicBezTo>
                    <a:pt x="76000" y="10434"/>
                    <a:pt x="64000" y="0"/>
                    <a:pt x="60000" y="5217"/>
                  </a:cubicBezTo>
                  <a:cubicBezTo>
                    <a:pt x="56000" y="10434"/>
                    <a:pt x="48000" y="5217"/>
                    <a:pt x="48000" y="15652"/>
                  </a:cubicBezTo>
                  <a:cubicBezTo>
                    <a:pt x="44000" y="26086"/>
                    <a:pt x="36000" y="36521"/>
                    <a:pt x="52000" y="31304"/>
                  </a:cubicBezTo>
                  <a:cubicBezTo>
                    <a:pt x="52000" y="31304"/>
                    <a:pt x="60000" y="31304"/>
                    <a:pt x="60000" y="31304"/>
                  </a:cubicBezTo>
                  <a:cubicBezTo>
                    <a:pt x="64000" y="31304"/>
                    <a:pt x="56000" y="41739"/>
                    <a:pt x="56000" y="41739"/>
                  </a:cubicBezTo>
                  <a:cubicBezTo>
                    <a:pt x="52000" y="41739"/>
                    <a:pt x="44000" y="52173"/>
                    <a:pt x="52000" y="57391"/>
                  </a:cubicBezTo>
                  <a:cubicBezTo>
                    <a:pt x="52000" y="62608"/>
                    <a:pt x="64000" y="62608"/>
                    <a:pt x="64000" y="67826"/>
                  </a:cubicBezTo>
                  <a:cubicBezTo>
                    <a:pt x="64000" y="67826"/>
                    <a:pt x="48000" y="67826"/>
                    <a:pt x="48000" y="67826"/>
                  </a:cubicBezTo>
                  <a:cubicBezTo>
                    <a:pt x="44000" y="67826"/>
                    <a:pt x="36000" y="62608"/>
                    <a:pt x="36000" y="62608"/>
                  </a:cubicBezTo>
                  <a:cubicBezTo>
                    <a:pt x="36000" y="62608"/>
                    <a:pt x="40000" y="67826"/>
                    <a:pt x="40000" y="62608"/>
                  </a:cubicBezTo>
                  <a:cubicBezTo>
                    <a:pt x="40000" y="57391"/>
                    <a:pt x="44000" y="52173"/>
                    <a:pt x="40000" y="46956"/>
                  </a:cubicBezTo>
                  <a:cubicBezTo>
                    <a:pt x="40000" y="46956"/>
                    <a:pt x="32000" y="57391"/>
                    <a:pt x="32000" y="57391"/>
                  </a:cubicBezTo>
                  <a:cubicBezTo>
                    <a:pt x="28000" y="62608"/>
                    <a:pt x="24000" y="57391"/>
                    <a:pt x="20000" y="57391"/>
                  </a:cubicBezTo>
                  <a:cubicBezTo>
                    <a:pt x="16000" y="57391"/>
                    <a:pt x="0" y="52173"/>
                    <a:pt x="0" y="62608"/>
                  </a:cubicBezTo>
                  <a:cubicBezTo>
                    <a:pt x="0" y="67826"/>
                    <a:pt x="8000" y="62608"/>
                    <a:pt x="8000" y="62608"/>
                  </a:cubicBezTo>
                  <a:cubicBezTo>
                    <a:pt x="12000" y="57391"/>
                    <a:pt x="8000" y="62608"/>
                    <a:pt x="12000" y="62608"/>
                  </a:cubicBezTo>
                  <a:cubicBezTo>
                    <a:pt x="16000" y="67826"/>
                    <a:pt x="16000" y="57391"/>
                    <a:pt x="20000" y="62608"/>
                  </a:cubicBezTo>
                  <a:cubicBezTo>
                    <a:pt x="20000" y="62608"/>
                    <a:pt x="24000" y="67826"/>
                    <a:pt x="24000" y="67826"/>
                  </a:cubicBezTo>
                  <a:cubicBezTo>
                    <a:pt x="24000" y="67826"/>
                    <a:pt x="8000" y="73043"/>
                    <a:pt x="16000" y="78260"/>
                  </a:cubicBezTo>
                  <a:cubicBezTo>
                    <a:pt x="20000" y="83478"/>
                    <a:pt x="24000" y="73043"/>
                    <a:pt x="24000" y="78260"/>
                  </a:cubicBezTo>
                  <a:cubicBezTo>
                    <a:pt x="28000" y="78260"/>
                    <a:pt x="32000" y="83478"/>
                    <a:pt x="32000" y="83478"/>
                  </a:cubicBezTo>
                  <a:cubicBezTo>
                    <a:pt x="32000" y="83478"/>
                    <a:pt x="32000" y="83478"/>
                    <a:pt x="28000" y="83478"/>
                  </a:cubicBezTo>
                  <a:cubicBezTo>
                    <a:pt x="28000" y="88695"/>
                    <a:pt x="36000" y="88695"/>
                    <a:pt x="40000" y="88695"/>
                  </a:cubicBezTo>
                  <a:cubicBezTo>
                    <a:pt x="44000" y="88695"/>
                    <a:pt x="44000" y="78260"/>
                    <a:pt x="48000" y="88695"/>
                  </a:cubicBezTo>
                  <a:cubicBezTo>
                    <a:pt x="48000" y="88695"/>
                    <a:pt x="64000" y="114782"/>
                    <a:pt x="68000" y="109565"/>
                  </a:cubicBezTo>
                  <a:cubicBezTo>
                    <a:pt x="68000" y="109565"/>
                    <a:pt x="64000" y="104347"/>
                    <a:pt x="64000" y="104347"/>
                  </a:cubicBezTo>
                  <a:cubicBezTo>
                    <a:pt x="64000" y="99130"/>
                    <a:pt x="88000" y="120000"/>
                    <a:pt x="92000" y="120000"/>
                  </a:cubicBezTo>
                  <a:cubicBezTo>
                    <a:pt x="92000" y="114782"/>
                    <a:pt x="76000" y="99130"/>
                    <a:pt x="76000" y="93913"/>
                  </a:cubicBezTo>
                  <a:cubicBezTo>
                    <a:pt x="80000" y="93913"/>
                    <a:pt x="96000" y="99130"/>
                    <a:pt x="96000" y="99130"/>
                  </a:cubicBezTo>
                  <a:cubicBezTo>
                    <a:pt x="104000" y="99130"/>
                    <a:pt x="112000" y="99130"/>
                    <a:pt x="120000" y="93913"/>
                  </a:cubicBezTo>
                  <a:cubicBezTo>
                    <a:pt x="108000" y="83478"/>
                    <a:pt x="92000" y="88695"/>
                    <a:pt x="76000" y="8869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7" name="Shape 4419">
              <a:extLst>
                <a:ext uri="{FF2B5EF4-FFF2-40B4-BE49-F238E27FC236}">
                  <a16:creationId xmlns:a16="http://schemas.microsoft.com/office/drawing/2014/main" id="{4CCB1447-F7AC-4348-87C6-D70EE1C7D7A5}"/>
                </a:ext>
              </a:extLst>
            </p:cNvPr>
            <p:cNvSpPr/>
            <p:nvPr/>
          </p:nvSpPr>
          <p:spPr>
            <a:xfrm>
              <a:off x="8260699" y="8501084"/>
              <a:ext cx="710194" cy="5160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473" y="61090"/>
                  </a:moveTo>
                  <a:cubicBezTo>
                    <a:pt x="99473" y="56727"/>
                    <a:pt x="99473" y="54545"/>
                    <a:pt x="104210" y="52363"/>
                  </a:cubicBezTo>
                  <a:cubicBezTo>
                    <a:pt x="104210" y="50181"/>
                    <a:pt x="107368" y="50181"/>
                    <a:pt x="105789" y="48000"/>
                  </a:cubicBezTo>
                  <a:cubicBezTo>
                    <a:pt x="104210" y="45818"/>
                    <a:pt x="102631" y="41454"/>
                    <a:pt x="105789" y="39272"/>
                  </a:cubicBezTo>
                  <a:cubicBezTo>
                    <a:pt x="120000" y="30545"/>
                    <a:pt x="96315" y="32727"/>
                    <a:pt x="96315" y="32727"/>
                  </a:cubicBezTo>
                  <a:cubicBezTo>
                    <a:pt x="96315" y="30545"/>
                    <a:pt x="97894" y="30545"/>
                    <a:pt x="99473" y="30545"/>
                  </a:cubicBezTo>
                  <a:cubicBezTo>
                    <a:pt x="101052" y="30545"/>
                    <a:pt x="101052" y="26181"/>
                    <a:pt x="101052" y="24000"/>
                  </a:cubicBezTo>
                  <a:cubicBezTo>
                    <a:pt x="101052" y="21818"/>
                    <a:pt x="94736" y="17454"/>
                    <a:pt x="94736" y="19636"/>
                  </a:cubicBezTo>
                  <a:cubicBezTo>
                    <a:pt x="94736" y="21818"/>
                    <a:pt x="93157" y="17454"/>
                    <a:pt x="93157" y="17454"/>
                  </a:cubicBezTo>
                  <a:cubicBezTo>
                    <a:pt x="91578" y="17454"/>
                    <a:pt x="91578" y="21818"/>
                    <a:pt x="90000" y="19636"/>
                  </a:cubicBezTo>
                  <a:cubicBezTo>
                    <a:pt x="90000" y="19636"/>
                    <a:pt x="90000" y="17454"/>
                    <a:pt x="90000" y="15272"/>
                  </a:cubicBezTo>
                  <a:cubicBezTo>
                    <a:pt x="88421" y="13090"/>
                    <a:pt x="86842" y="17454"/>
                    <a:pt x="85263" y="17454"/>
                  </a:cubicBezTo>
                  <a:cubicBezTo>
                    <a:pt x="85263" y="17454"/>
                    <a:pt x="85263" y="13090"/>
                    <a:pt x="85263" y="13090"/>
                  </a:cubicBezTo>
                  <a:cubicBezTo>
                    <a:pt x="85263" y="8727"/>
                    <a:pt x="90000" y="10909"/>
                    <a:pt x="91578" y="10909"/>
                  </a:cubicBezTo>
                  <a:cubicBezTo>
                    <a:pt x="93157" y="8727"/>
                    <a:pt x="86842" y="8727"/>
                    <a:pt x="86842" y="8727"/>
                  </a:cubicBezTo>
                  <a:cubicBezTo>
                    <a:pt x="83684" y="8727"/>
                    <a:pt x="80526" y="6545"/>
                    <a:pt x="77368" y="8727"/>
                  </a:cubicBezTo>
                  <a:cubicBezTo>
                    <a:pt x="74210" y="10909"/>
                    <a:pt x="72631" y="17454"/>
                    <a:pt x="69473" y="15272"/>
                  </a:cubicBezTo>
                  <a:cubicBezTo>
                    <a:pt x="64736" y="15272"/>
                    <a:pt x="63157" y="15272"/>
                    <a:pt x="60000" y="10909"/>
                  </a:cubicBezTo>
                  <a:cubicBezTo>
                    <a:pt x="56842" y="6545"/>
                    <a:pt x="50526" y="10909"/>
                    <a:pt x="45789" y="10909"/>
                  </a:cubicBezTo>
                  <a:cubicBezTo>
                    <a:pt x="42631" y="10909"/>
                    <a:pt x="42631" y="8727"/>
                    <a:pt x="41052" y="4363"/>
                  </a:cubicBezTo>
                  <a:cubicBezTo>
                    <a:pt x="39473" y="0"/>
                    <a:pt x="36315" y="0"/>
                    <a:pt x="31578" y="0"/>
                  </a:cubicBezTo>
                  <a:cubicBezTo>
                    <a:pt x="30000" y="0"/>
                    <a:pt x="17368" y="2181"/>
                    <a:pt x="17368" y="8727"/>
                  </a:cubicBezTo>
                  <a:cubicBezTo>
                    <a:pt x="17368" y="15272"/>
                    <a:pt x="23684" y="17454"/>
                    <a:pt x="20526" y="26181"/>
                  </a:cubicBezTo>
                  <a:cubicBezTo>
                    <a:pt x="17368" y="30545"/>
                    <a:pt x="11052" y="21818"/>
                    <a:pt x="12631" y="17454"/>
                  </a:cubicBezTo>
                  <a:cubicBezTo>
                    <a:pt x="12631" y="15272"/>
                    <a:pt x="15789" y="13090"/>
                    <a:pt x="15789" y="10909"/>
                  </a:cubicBezTo>
                  <a:cubicBezTo>
                    <a:pt x="17368" y="6545"/>
                    <a:pt x="12631" y="4363"/>
                    <a:pt x="12631" y="2181"/>
                  </a:cubicBezTo>
                  <a:cubicBezTo>
                    <a:pt x="7894" y="6545"/>
                    <a:pt x="6315" y="8727"/>
                    <a:pt x="6315" y="15272"/>
                  </a:cubicBezTo>
                  <a:cubicBezTo>
                    <a:pt x="4736" y="17454"/>
                    <a:pt x="0" y="26181"/>
                    <a:pt x="4736" y="26181"/>
                  </a:cubicBezTo>
                  <a:cubicBezTo>
                    <a:pt x="4736" y="26181"/>
                    <a:pt x="6315" y="26181"/>
                    <a:pt x="7894" y="28363"/>
                  </a:cubicBezTo>
                  <a:cubicBezTo>
                    <a:pt x="7894" y="30545"/>
                    <a:pt x="9473" y="32727"/>
                    <a:pt x="11052" y="34909"/>
                  </a:cubicBezTo>
                  <a:cubicBezTo>
                    <a:pt x="14210" y="39272"/>
                    <a:pt x="7894" y="48000"/>
                    <a:pt x="15789" y="50181"/>
                  </a:cubicBezTo>
                  <a:cubicBezTo>
                    <a:pt x="15789" y="50181"/>
                    <a:pt x="18947" y="50181"/>
                    <a:pt x="20526" y="50181"/>
                  </a:cubicBezTo>
                  <a:cubicBezTo>
                    <a:pt x="22105" y="50181"/>
                    <a:pt x="22105" y="48000"/>
                    <a:pt x="23684" y="48000"/>
                  </a:cubicBezTo>
                  <a:cubicBezTo>
                    <a:pt x="28421" y="48000"/>
                    <a:pt x="30000" y="54545"/>
                    <a:pt x="33157" y="58909"/>
                  </a:cubicBezTo>
                  <a:cubicBezTo>
                    <a:pt x="33157" y="58909"/>
                    <a:pt x="34736" y="61090"/>
                    <a:pt x="36315" y="58909"/>
                  </a:cubicBezTo>
                  <a:cubicBezTo>
                    <a:pt x="36315" y="56727"/>
                    <a:pt x="37894" y="58909"/>
                    <a:pt x="41052" y="58909"/>
                  </a:cubicBezTo>
                  <a:cubicBezTo>
                    <a:pt x="44210" y="61090"/>
                    <a:pt x="52105" y="54545"/>
                    <a:pt x="48947" y="63272"/>
                  </a:cubicBezTo>
                  <a:cubicBezTo>
                    <a:pt x="45789" y="69818"/>
                    <a:pt x="45789" y="76363"/>
                    <a:pt x="48947" y="82909"/>
                  </a:cubicBezTo>
                  <a:cubicBezTo>
                    <a:pt x="48947" y="85090"/>
                    <a:pt x="50526" y="87272"/>
                    <a:pt x="50526" y="89454"/>
                  </a:cubicBezTo>
                  <a:cubicBezTo>
                    <a:pt x="50526" y="91636"/>
                    <a:pt x="45789" y="93818"/>
                    <a:pt x="47368" y="96000"/>
                  </a:cubicBezTo>
                  <a:cubicBezTo>
                    <a:pt x="52105" y="102545"/>
                    <a:pt x="53684" y="120000"/>
                    <a:pt x="63157" y="115636"/>
                  </a:cubicBezTo>
                  <a:cubicBezTo>
                    <a:pt x="64736" y="115636"/>
                    <a:pt x="64736" y="117818"/>
                    <a:pt x="66315" y="117818"/>
                  </a:cubicBezTo>
                  <a:cubicBezTo>
                    <a:pt x="67894" y="117818"/>
                    <a:pt x="69473" y="115636"/>
                    <a:pt x="71052" y="113454"/>
                  </a:cubicBezTo>
                  <a:cubicBezTo>
                    <a:pt x="74210" y="111272"/>
                    <a:pt x="75789" y="106909"/>
                    <a:pt x="80526" y="102545"/>
                  </a:cubicBezTo>
                  <a:cubicBezTo>
                    <a:pt x="83684" y="100363"/>
                    <a:pt x="77368" y="100363"/>
                    <a:pt x="77368" y="96000"/>
                  </a:cubicBezTo>
                  <a:cubicBezTo>
                    <a:pt x="77368" y="93818"/>
                    <a:pt x="75789" y="91636"/>
                    <a:pt x="75789" y="89454"/>
                  </a:cubicBezTo>
                  <a:cubicBezTo>
                    <a:pt x="75789" y="87272"/>
                    <a:pt x="71052" y="85090"/>
                    <a:pt x="71052" y="82909"/>
                  </a:cubicBezTo>
                  <a:cubicBezTo>
                    <a:pt x="71052" y="80727"/>
                    <a:pt x="80526" y="82909"/>
                    <a:pt x="82105" y="82909"/>
                  </a:cubicBezTo>
                  <a:cubicBezTo>
                    <a:pt x="85263" y="82909"/>
                    <a:pt x="83684" y="85090"/>
                    <a:pt x="85263" y="87272"/>
                  </a:cubicBezTo>
                  <a:cubicBezTo>
                    <a:pt x="86842" y="87272"/>
                    <a:pt x="86842" y="82909"/>
                    <a:pt x="88421" y="82909"/>
                  </a:cubicBezTo>
                  <a:cubicBezTo>
                    <a:pt x="90000" y="80727"/>
                    <a:pt x="94736" y="80727"/>
                    <a:pt x="97894" y="78545"/>
                  </a:cubicBezTo>
                  <a:cubicBezTo>
                    <a:pt x="99473" y="76363"/>
                    <a:pt x="102631" y="74181"/>
                    <a:pt x="105789" y="72000"/>
                  </a:cubicBezTo>
                  <a:cubicBezTo>
                    <a:pt x="104210" y="67636"/>
                    <a:pt x="99473" y="65454"/>
                    <a:pt x="99473" y="6109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8" name="Shape 4420">
              <a:extLst>
                <a:ext uri="{FF2B5EF4-FFF2-40B4-BE49-F238E27FC236}">
                  <a16:creationId xmlns:a16="http://schemas.microsoft.com/office/drawing/2014/main" id="{B0D6C812-933B-BE4F-840B-021C148ED19F}"/>
                </a:ext>
              </a:extLst>
            </p:cNvPr>
            <p:cNvSpPr/>
            <p:nvPr/>
          </p:nvSpPr>
          <p:spPr>
            <a:xfrm>
              <a:off x="8830764" y="8641249"/>
              <a:ext cx="242035" cy="35678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538" y="91578"/>
                  </a:moveTo>
                  <a:cubicBezTo>
                    <a:pt x="101538" y="88421"/>
                    <a:pt x="78461" y="69473"/>
                    <a:pt x="83076" y="66315"/>
                  </a:cubicBezTo>
                  <a:cubicBezTo>
                    <a:pt x="87692" y="63157"/>
                    <a:pt x="83076" y="60000"/>
                    <a:pt x="92307" y="56842"/>
                  </a:cubicBezTo>
                  <a:cubicBezTo>
                    <a:pt x="106153" y="56842"/>
                    <a:pt x="101538" y="50526"/>
                    <a:pt x="101538" y="47368"/>
                  </a:cubicBezTo>
                  <a:cubicBezTo>
                    <a:pt x="101538" y="44210"/>
                    <a:pt x="101538" y="41052"/>
                    <a:pt x="101538" y="41052"/>
                  </a:cubicBezTo>
                  <a:cubicBezTo>
                    <a:pt x="101538" y="37894"/>
                    <a:pt x="96923" y="37894"/>
                    <a:pt x="92307" y="34736"/>
                  </a:cubicBezTo>
                  <a:cubicBezTo>
                    <a:pt x="87692" y="28421"/>
                    <a:pt x="73846" y="28421"/>
                    <a:pt x="73846" y="22105"/>
                  </a:cubicBezTo>
                  <a:cubicBezTo>
                    <a:pt x="69230" y="12631"/>
                    <a:pt x="50769" y="3157"/>
                    <a:pt x="41538" y="0"/>
                  </a:cubicBezTo>
                  <a:cubicBezTo>
                    <a:pt x="41538" y="9473"/>
                    <a:pt x="18461" y="9473"/>
                    <a:pt x="23076" y="15789"/>
                  </a:cubicBezTo>
                  <a:cubicBezTo>
                    <a:pt x="23076" y="18947"/>
                    <a:pt x="32307" y="22105"/>
                    <a:pt x="27692" y="25263"/>
                  </a:cubicBezTo>
                  <a:cubicBezTo>
                    <a:pt x="23076" y="25263"/>
                    <a:pt x="13846" y="28421"/>
                    <a:pt x="13846" y="31578"/>
                  </a:cubicBezTo>
                  <a:cubicBezTo>
                    <a:pt x="0" y="34736"/>
                    <a:pt x="9230" y="44210"/>
                    <a:pt x="18461" y="50526"/>
                  </a:cubicBezTo>
                  <a:cubicBezTo>
                    <a:pt x="23076" y="53684"/>
                    <a:pt x="23076" y="56842"/>
                    <a:pt x="32307" y="56842"/>
                  </a:cubicBezTo>
                  <a:cubicBezTo>
                    <a:pt x="36923" y="56842"/>
                    <a:pt x="32307" y="60000"/>
                    <a:pt x="36923" y="63157"/>
                  </a:cubicBezTo>
                  <a:cubicBezTo>
                    <a:pt x="46153" y="72631"/>
                    <a:pt x="41538" y="75789"/>
                    <a:pt x="36923" y="85263"/>
                  </a:cubicBezTo>
                  <a:cubicBezTo>
                    <a:pt x="36923" y="94736"/>
                    <a:pt x="46153" y="104210"/>
                    <a:pt x="50769" y="110526"/>
                  </a:cubicBezTo>
                  <a:cubicBezTo>
                    <a:pt x="64615" y="120000"/>
                    <a:pt x="69230" y="110526"/>
                    <a:pt x="78461" y="110526"/>
                  </a:cubicBezTo>
                  <a:cubicBezTo>
                    <a:pt x="87692" y="110526"/>
                    <a:pt x="92307" y="107368"/>
                    <a:pt x="96923" y="107368"/>
                  </a:cubicBezTo>
                  <a:cubicBezTo>
                    <a:pt x="106153" y="104210"/>
                    <a:pt x="110769" y="104210"/>
                    <a:pt x="120000" y="107368"/>
                  </a:cubicBezTo>
                  <a:cubicBezTo>
                    <a:pt x="115384" y="101052"/>
                    <a:pt x="110769" y="94736"/>
                    <a:pt x="101538" y="91578"/>
                  </a:cubicBezTo>
                  <a:cubicBezTo>
                    <a:pt x="96923" y="85263"/>
                    <a:pt x="106153" y="91578"/>
                    <a:pt x="101538" y="9157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9" name="Shape 4421">
              <a:extLst>
                <a:ext uri="{FF2B5EF4-FFF2-40B4-BE49-F238E27FC236}">
                  <a16:creationId xmlns:a16="http://schemas.microsoft.com/office/drawing/2014/main" id="{4C680440-A83D-A444-AEB8-C0E8218262F3}"/>
                </a:ext>
              </a:extLst>
            </p:cNvPr>
            <p:cNvSpPr/>
            <p:nvPr/>
          </p:nvSpPr>
          <p:spPr>
            <a:xfrm>
              <a:off x="8986814" y="8752742"/>
              <a:ext cx="207006" cy="2166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636" y="36521"/>
                  </a:moveTo>
                  <a:cubicBezTo>
                    <a:pt x="103636" y="26086"/>
                    <a:pt x="114545" y="15652"/>
                    <a:pt x="120000" y="10434"/>
                  </a:cubicBezTo>
                  <a:cubicBezTo>
                    <a:pt x="103636" y="5217"/>
                    <a:pt x="76363" y="0"/>
                    <a:pt x="65454" y="10434"/>
                  </a:cubicBezTo>
                  <a:cubicBezTo>
                    <a:pt x="54545" y="15652"/>
                    <a:pt x="49090" y="5217"/>
                    <a:pt x="49090" y="0"/>
                  </a:cubicBezTo>
                  <a:cubicBezTo>
                    <a:pt x="43636" y="0"/>
                    <a:pt x="38181" y="10434"/>
                    <a:pt x="27272" y="5217"/>
                  </a:cubicBezTo>
                  <a:cubicBezTo>
                    <a:pt x="27272" y="10434"/>
                    <a:pt x="38181" y="31304"/>
                    <a:pt x="21818" y="31304"/>
                  </a:cubicBezTo>
                  <a:cubicBezTo>
                    <a:pt x="10909" y="36521"/>
                    <a:pt x="0" y="41739"/>
                    <a:pt x="5454" y="52173"/>
                  </a:cubicBezTo>
                  <a:cubicBezTo>
                    <a:pt x="10909" y="62608"/>
                    <a:pt x="16363" y="67826"/>
                    <a:pt x="21818" y="78260"/>
                  </a:cubicBezTo>
                  <a:cubicBezTo>
                    <a:pt x="27272" y="88695"/>
                    <a:pt x="38181" y="99130"/>
                    <a:pt x="49090" y="114782"/>
                  </a:cubicBezTo>
                  <a:cubicBezTo>
                    <a:pt x="65454" y="120000"/>
                    <a:pt x="54545" y="99130"/>
                    <a:pt x="65454" y="99130"/>
                  </a:cubicBezTo>
                  <a:cubicBezTo>
                    <a:pt x="76363" y="99130"/>
                    <a:pt x="81818" y="99130"/>
                    <a:pt x="87272" y="93913"/>
                  </a:cubicBezTo>
                  <a:cubicBezTo>
                    <a:pt x="92727" y="93913"/>
                    <a:pt x="92727" y="104347"/>
                    <a:pt x="103636" y="99130"/>
                  </a:cubicBezTo>
                  <a:cubicBezTo>
                    <a:pt x="109090" y="88695"/>
                    <a:pt x="114545" y="83478"/>
                    <a:pt x="109090" y="73043"/>
                  </a:cubicBezTo>
                  <a:cubicBezTo>
                    <a:pt x="109090" y="62608"/>
                    <a:pt x="103636" y="46956"/>
                    <a:pt x="103636" y="3652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0" name="Shape 4422">
              <a:extLst>
                <a:ext uri="{FF2B5EF4-FFF2-40B4-BE49-F238E27FC236}">
                  <a16:creationId xmlns:a16="http://schemas.microsoft.com/office/drawing/2014/main" id="{84532A6B-58BA-C14C-BE6B-24794FBE6C72}"/>
                </a:ext>
              </a:extLst>
            </p:cNvPr>
            <p:cNvSpPr/>
            <p:nvPr/>
          </p:nvSpPr>
          <p:spPr>
            <a:xfrm>
              <a:off x="9155606" y="8771859"/>
              <a:ext cx="149682" cy="1688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33333"/>
                  </a:moveTo>
                  <a:cubicBezTo>
                    <a:pt x="75000" y="20000"/>
                    <a:pt x="60000" y="6666"/>
                    <a:pt x="37500" y="6666"/>
                  </a:cubicBezTo>
                  <a:cubicBezTo>
                    <a:pt x="22500" y="0"/>
                    <a:pt x="0" y="26666"/>
                    <a:pt x="7500" y="40000"/>
                  </a:cubicBezTo>
                  <a:cubicBezTo>
                    <a:pt x="7500" y="53333"/>
                    <a:pt x="15000" y="66666"/>
                    <a:pt x="15000" y="80000"/>
                  </a:cubicBezTo>
                  <a:cubicBezTo>
                    <a:pt x="22500" y="93333"/>
                    <a:pt x="7500" y="106666"/>
                    <a:pt x="0" y="113333"/>
                  </a:cubicBezTo>
                  <a:cubicBezTo>
                    <a:pt x="7500" y="120000"/>
                    <a:pt x="22500" y="113333"/>
                    <a:pt x="30000" y="113333"/>
                  </a:cubicBezTo>
                  <a:cubicBezTo>
                    <a:pt x="45000" y="113333"/>
                    <a:pt x="52500" y="120000"/>
                    <a:pt x="67500" y="113333"/>
                  </a:cubicBezTo>
                  <a:cubicBezTo>
                    <a:pt x="90000" y="106666"/>
                    <a:pt x="97500" y="66666"/>
                    <a:pt x="120000" y="53333"/>
                  </a:cubicBezTo>
                  <a:cubicBezTo>
                    <a:pt x="105000" y="46666"/>
                    <a:pt x="97500" y="40000"/>
                    <a:pt x="90000" y="33333"/>
                  </a:cubicBezTo>
                  <a:cubicBezTo>
                    <a:pt x="75000" y="26666"/>
                    <a:pt x="97500" y="40000"/>
                    <a:pt x="90000" y="33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1" name="Shape 4423">
              <a:extLst>
                <a:ext uri="{FF2B5EF4-FFF2-40B4-BE49-F238E27FC236}">
                  <a16:creationId xmlns:a16="http://schemas.microsoft.com/office/drawing/2014/main" id="{E3CC7C60-3B8E-2C43-A183-29C164822E3A}"/>
                </a:ext>
              </a:extLst>
            </p:cNvPr>
            <p:cNvSpPr/>
            <p:nvPr/>
          </p:nvSpPr>
          <p:spPr>
            <a:xfrm>
              <a:off x="7821210" y="8453303"/>
              <a:ext cx="754779" cy="7868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074" y="68571"/>
                  </a:moveTo>
                  <a:cubicBezTo>
                    <a:pt x="120000" y="64285"/>
                    <a:pt x="112592" y="60000"/>
                    <a:pt x="112592" y="55714"/>
                  </a:cubicBezTo>
                  <a:cubicBezTo>
                    <a:pt x="112592" y="52857"/>
                    <a:pt x="115555" y="50000"/>
                    <a:pt x="115555" y="47142"/>
                  </a:cubicBezTo>
                  <a:cubicBezTo>
                    <a:pt x="117037" y="42857"/>
                    <a:pt x="111111" y="45714"/>
                    <a:pt x="109629" y="45714"/>
                  </a:cubicBezTo>
                  <a:cubicBezTo>
                    <a:pt x="108148" y="45714"/>
                    <a:pt x="106666" y="45714"/>
                    <a:pt x="105185" y="45714"/>
                  </a:cubicBezTo>
                  <a:cubicBezTo>
                    <a:pt x="103703" y="45714"/>
                    <a:pt x="103703" y="47142"/>
                    <a:pt x="102222" y="47142"/>
                  </a:cubicBezTo>
                  <a:cubicBezTo>
                    <a:pt x="100740" y="47142"/>
                    <a:pt x="99259" y="42857"/>
                    <a:pt x="97777" y="42857"/>
                  </a:cubicBezTo>
                  <a:cubicBezTo>
                    <a:pt x="94814" y="37142"/>
                    <a:pt x="91851" y="40000"/>
                    <a:pt x="85925" y="40000"/>
                  </a:cubicBezTo>
                  <a:cubicBezTo>
                    <a:pt x="82962" y="40000"/>
                    <a:pt x="81481" y="40000"/>
                    <a:pt x="80000" y="37142"/>
                  </a:cubicBezTo>
                  <a:cubicBezTo>
                    <a:pt x="78518" y="34285"/>
                    <a:pt x="82962" y="31428"/>
                    <a:pt x="78518" y="28571"/>
                  </a:cubicBezTo>
                  <a:cubicBezTo>
                    <a:pt x="77037" y="27142"/>
                    <a:pt x="77037" y="24285"/>
                    <a:pt x="74074" y="24285"/>
                  </a:cubicBezTo>
                  <a:cubicBezTo>
                    <a:pt x="71111" y="24285"/>
                    <a:pt x="72592" y="24285"/>
                    <a:pt x="74074" y="21428"/>
                  </a:cubicBezTo>
                  <a:cubicBezTo>
                    <a:pt x="75555" y="18571"/>
                    <a:pt x="74074" y="15714"/>
                    <a:pt x="75555" y="12857"/>
                  </a:cubicBezTo>
                  <a:cubicBezTo>
                    <a:pt x="77037" y="10000"/>
                    <a:pt x="80000" y="8571"/>
                    <a:pt x="82962" y="7142"/>
                  </a:cubicBezTo>
                  <a:cubicBezTo>
                    <a:pt x="84444" y="5714"/>
                    <a:pt x="87407" y="5714"/>
                    <a:pt x="88888" y="2857"/>
                  </a:cubicBezTo>
                  <a:cubicBezTo>
                    <a:pt x="88888" y="0"/>
                    <a:pt x="82962" y="0"/>
                    <a:pt x="82962" y="1428"/>
                  </a:cubicBezTo>
                  <a:cubicBezTo>
                    <a:pt x="80000" y="4285"/>
                    <a:pt x="75555" y="8571"/>
                    <a:pt x="71111" y="8571"/>
                  </a:cubicBezTo>
                  <a:cubicBezTo>
                    <a:pt x="66666" y="8571"/>
                    <a:pt x="66666" y="8571"/>
                    <a:pt x="65185" y="11428"/>
                  </a:cubicBezTo>
                  <a:cubicBezTo>
                    <a:pt x="63703" y="14285"/>
                    <a:pt x="63703" y="10000"/>
                    <a:pt x="60740" y="10000"/>
                  </a:cubicBezTo>
                  <a:cubicBezTo>
                    <a:pt x="54814" y="11428"/>
                    <a:pt x="57777" y="20000"/>
                    <a:pt x="53333" y="22857"/>
                  </a:cubicBezTo>
                  <a:cubicBezTo>
                    <a:pt x="51851" y="24285"/>
                    <a:pt x="48888" y="25714"/>
                    <a:pt x="47407" y="28571"/>
                  </a:cubicBezTo>
                  <a:cubicBezTo>
                    <a:pt x="47407" y="28571"/>
                    <a:pt x="47407" y="32857"/>
                    <a:pt x="45925" y="32857"/>
                  </a:cubicBezTo>
                  <a:cubicBezTo>
                    <a:pt x="44444" y="30000"/>
                    <a:pt x="42962" y="28571"/>
                    <a:pt x="41481" y="27142"/>
                  </a:cubicBezTo>
                  <a:cubicBezTo>
                    <a:pt x="40000" y="24285"/>
                    <a:pt x="38518" y="24285"/>
                    <a:pt x="37037" y="24285"/>
                  </a:cubicBezTo>
                  <a:cubicBezTo>
                    <a:pt x="31111" y="22857"/>
                    <a:pt x="28148" y="18571"/>
                    <a:pt x="22222" y="22857"/>
                  </a:cubicBezTo>
                  <a:cubicBezTo>
                    <a:pt x="19259" y="24285"/>
                    <a:pt x="13333" y="28571"/>
                    <a:pt x="10370" y="25714"/>
                  </a:cubicBezTo>
                  <a:cubicBezTo>
                    <a:pt x="8888" y="24285"/>
                    <a:pt x="7407" y="24285"/>
                    <a:pt x="5925" y="22857"/>
                  </a:cubicBezTo>
                  <a:cubicBezTo>
                    <a:pt x="2962" y="22857"/>
                    <a:pt x="4444" y="20000"/>
                    <a:pt x="1481" y="22857"/>
                  </a:cubicBezTo>
                  <a:cubicBezTo>
                    <a:pt x="0" y="24285"/>
                    <a:pt x="1481" y="24285"/>
                    <a:pt x="2962" y="25714"/>
                  </a:cubicBezTo>
                  <a:cubicBezTo>
                    <a:pt x="2962" y="27142"/>
                    <a:pt x="1481" y="28571"/>
                    <a:pt x="1481" y="30000"/>
                  </a:cubicBezTo>
                  <a:cubicBezTo>
                    <a:pt x="4444" y="30000"/>
                    <a:pt x="7407" y="31428"/>
                    <a:pt x="8888" y="31428"/>
                  </a:cubicBezTo>
                  <a:cubicBezTo>
                    <a:pt x="10370" y="32857"/>
                    <a:pt x="11851" y="32857"/>
                    <a:pt x="11851" y="34285"/>
                  </a:cubicBezTo>
                  <a:cubicBezTo>
                    <a:pt x="13333" y="35714"/>
                    <a:pt x="13333" y="34285"/>
                    <a:pt x="14814" y="34285"/>
                  </a:cubicBezTo>
                  <a:cubicBezTo>
                    <a:pt x="14814" y="32857"/>
                    <a:pt x="14814" y="37142"/>
                    <a:pt x="16296" y="37142"/>
                  </a:cubicBezTo>
                  <a:cubicBezTo>
                    <a:pt x="17777" y="38571"/>
                    <a:pt x="19259" y="37142"/>
                    <a:pt x="22222" y="35714"/>
                  </a:cubicBezTo>
                  <a:cubicBezTo>
                    <a:pt x="23703" y="35714"/>
                    <a:pt x="19259" y="32857"/>
                    <a:pt x="19259" y="32857"/>
                  </a:cubicBezTo>
                  <a:cubicBezTo>
                    <a:pt x="19259" y="31428"/>
                    <a:pt x="23703" y="28571"/>
                    <a:pt x="23703" y="27142"/>
                  </a:cubicBezTo>
                  <a:cubicBezTo>
                    <a:pt x="25185" y="25714"/>
                    <a:pt x="28148" y="24285"/>
                    <a:pt x="29629" y="25714"/>
                  </a:cubicBezTo>
                  <a:cubicBezTo>
                    <a:pt x="31111" y="25714"/>
                    <a:pt x="34074" y="27142"/>
                    <a:pt x="34074" y="27142"/>
                  </a:cubicBezTo>
                  <a:cubicBezTo>
                    <a:pt x="34074" y="28571"/>
                    <a:pt x="34074" y="28571"/>
                    <a:pt x="35555" y="28571"/>
                  </a:cubicBezTo>
                  <a:cubicBezTo>
                    <a:pt x="35555" y="30000"/>
                    <a:pt x="34074" y="31428"/>
                    <a:pt x="34074" y="31428"/>
                  </a:cubicBezTo>
                  <a:cubicBezTo>
                    <a:pt x="34074" y="32857"/>
                    <a:pt x="37037" y="35714"/>
                    <a:pt x="37037" y="37142"/>
                  </a:cubicBezTo>
                  <a:cubicBezTo>
                    <a:pt x="40000" y="41428"/>
                    <a:pt x="42962" y="41428"/>
                    <a:pt x="42962" y="47142"/>
                  </a:cubicBezTo>
                  <a:cubicBezTo>
                    <a:pt x="42962" y="51428"/>
                    <a:pt x="42962" y="55714"/>
                    <a:pt x="41481" y="60000"/>
                  </a:cubicBezTo>
                  <a:cubicBezTo>
                    <a:pt x="41481" y="61428"/>
                    <a:pt x="44444" y="61428"/>
                    <a:pt x="44444" y="62857"/>
                  </a:cubicBezTo>
                  <a:cubicBezTo>
                    <a:pt x="42962" y="64285"/>
                    <a:pt x="41481" y="65714"/>
                    <a:pt x="41481" y="67142"/>
                  </a:cubicBezTo>
                  <a:cubicBezTo>
                    <a:pt x="40000" y="68571"/>
                    <a:pt x="40000" y="71428"/>
                    <a:pt x="38518" y="71428"/>
                  </a:cubicBezTo>
                  <a:cubicBezTo>
                    <a:pt x="35555" y="72857"/>
                    <a:pt x="32592" y="71428"/>
                    <a:pt x="32592" y="75714"/>
                  </a:cubicBezTo>
                  <a:cubicBezTo>
                    <a:pt x="32592" y="78571"/>
                    <a:pt x="28148" y="78571"/>
                    <a:pt x="32592" y="80000"/>
                  </a:cubicBezTo>
                  <a:cubicBezTo>
                    <a:pt x="34074" y="81428"/>
                    <a:pt x="35555" y="81428"/>
                    <a:pt x="38518" y="82857"/>
                  </a:cubicBezTo>
                  <a:cubicBezTo>
                    <a:pt x="40000" y="84285"/>
                    <a:pt x="41481" y="85714"/>
                    <a:pt x="42962" y="87142"/>
                  </a:cubicBezTo>
                  <a:cubicBezTo>
                    <a:pt x="45925" y="88571"/>
                    <a:pt x="47407" y="87142"/>
                    <a:pt x="50370" y="87142"/>
                  </a:cubicBezTo>
                  <a:cubicBezTo>
                    <a:pt x="51851" y="87142"/>
                    <a:pt x="53333" y="88571"/>
                    <a:pt x="56296" y="90000"/>
                  </a:cubicBezTo>
                  <a:cubicBezTo>
                    <a:pt x="57777" y="90000"/>
                    <a:pt x="59259" y="90000"/>
                    <a:pt x="60740" y="91428"/>
                  </a:cubicBezTo>
                  <a:cubicBezTo>
                    <a:pt x="65185" y="94285"/>
                    <a:pt x="68148" y="97142"/>
                    <a:pt x="71111" y="101428"/>
                  </a:cubicBezTo>
                  <a:cubicBezTo>
                    <a:pt x="72592" y="105714"/>
                    <a:pt x="74074" y="107142"/>
                    <a:pt x="80000" y="108571"/>
                  </a:cubicBezTo>
                  <a:cubicBezTo>
                    <a:pt x="81481" y="108571"/>
                    <a:pt x="82962" y="107142"/>
                    <a:pt x="84444" y="105714"/>
                  </a:cubicBezTo>
                  <a:cubicBezTo>
                    <a:pt x="85925" y="105714"/>
                    <a:pt x="87407" y="108571"/>
                    <a:pt x="88888" y="107142"/>
                  </a:cubicBezTo>
                  <a:cubicBezTo>
                    <a:pt x="91851" y="105714"/>
                    <a:pt x="94814" y="107142"/>
                    <a:pt x="96296" y="108571"/>
                  </a:cubicBezTo>
                  <a:cubicBezTo>
                    <a:pt x="96296" y="110000"/>
                    <a:pt x="94814" y="112857"/>
                    <a:pt x="94814" y="114285"/>
                  </a:cubicBezTo>
                  <a:cubicBezTo>
                    <a:pt x="93333" y="115714"/>
                    <a:pt x="91851" y="115714"/>
                    <a:pt x="94814" y="117142"/>
                  </a:cubicBezTo>
                  <a:cubicBezTo>
                    <a:pt x="94814" y="117142"/>
                    <a:pt x="97777" y="120000"/>
                    <a:pt x="96296" y="120000"/>
                  </a:cubicBezTo>
                  <a:cubicBezTo>
                    <a:pt x="99259" y="120000"/>
                    <a:pt x="100740" y="104285"/>
                    <a:pt x="102222" y="101428"/>
                  </a:cubicBezTo>
                  <a:cubicBezTo>
                    <a:pt x="102222" y="95714"/>
                    <a:pt x="97777" y="94285"/>
                    <a:pt x="96296" y="90000"/>
                  </a:cubicBezTo>
                  <a:cubicBezTo>
                    <a:pt x="96296" y="87142"/>
                    <a:pt x="96296" y="85714"/>
                    <a:pt x="97777" y="85714"/>
                  </a:cubicBezTo>
                  <a:cubicBezTo>
                    <a:pt x="99259" y="85714"/>
                    <a:pt x="103703" y="84285"/>
                    <a:pt x="103703" y="82857"/>
                  </a:cubicBezTo>
                  <a:cubicBezTo>
                    <a:pt x="102222" y="82857"/>
                    <a:pt x="99259" y="82857"/>
                    <a:pt x="99259" y="81428"/>
                  </a:cubicBezTo>
                  <a:cubicBezTo>
                    <a:pt x="97777" y="81428"/>
                    <a:pt x="97777" y="78571"/>
                    <a:pt x="97777" y="78571"/>
                  </a:cubicBezTo>
                  <a:cubicBezTo>
                    <a:pt x="100740" y="78571"/>
                    <a:pt x="103703" y="78571"/>
                    <a:pt x="106666" y="78571"/>
                  </a:cubicBezTo>
                  <a:cubicBezTo>
                    <a:pt x="108148" y="78571"/>
                    <a:pt x="117037" y="74285"/>
                    <a:pt x="117037" y="75714"/>
                  </a:cubicBezTo>
                  <a:cubicBezTo>
                    <a:pt x="117037" y="72857"/>
                    <a:pt x="112592" y="68571"/>
                    <a:pt x="114074" y="68571"/>
                  </a:cubicBezTo>
                  <a:cubicBezTo>
                    <a:pt x="115555" y="67142"/>
                    <a:pt x="112592" y="68571"/>
                    <a:pt x="114074" y="6857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2" name="Shape 4424">
              <a:extLst>
                <a:ext uri="{FF2B5EF4-FFF2-40B4-BE49-F238E27FC236}">
                  <a16:creationId xmlns:a16="http://schemas.microsoft.com/office/drawing/2014/main" id="{5E896118-20BB-174C-B05B-35DCFE1E8D94}"/>
                </a:ext>
              </a:extLst>
            </p:cNvPr>
            <p:cNvSpPr/>
            <p:nvPr/>
          </p:nvSpPr>
          <p:spPr>
            <a:xfrm>
              <a:off x="7923120" y="8978915"/>
              <a:ext cx="261145" cy="3090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4" y="21818"/>
                  </a:moveTo>
                  <a:cubicBezTo>
                    <a:pt x="77142" y="21818"/>
                    <a:pt x="72857" y="14545"/>
                    <a:pt x="64285" y="10909"/>
                  </a:cubicBezTo>
                  <a:cubicBezTo>
                    <a:pt x="59999" y="7272"/>
                    <a:pt x="51428" y="0"/>
                    <a:pt x="42857" y="0"/>
                  </a:cubicBezTo>
                  <a:cubicBezTo>
                    <a:pt x="42857" y="10909"/>
                    <a:pt x="17142" y="3636"/>
                    <a:pt x="17142" y="14545"/>
                  </a:cubicBezTo>
                  <a:cubicBezTo>
                    <a:pt x="17142" y="21818"/>
                    <a:pt x="17142" y="21818"/>
                    <a:pt x="12857" y="25454"/>
                  </a:cubicBezTo>
                  <a:cubicBezTo>
                    <a:pt x="4285" y="29090"/>
                    <a:pt x="8571" y="32727"/>
                    <a:pt x="8571" y="36363"/>
                  </a:cubicBezTo>
                  <a:cubicBezTo>
                    <a:pt x="8571" y="40000"/>
                    <a:pt x="4285" y="43636"/>
                    <a:pt x="0" y="47272"/>
                  </a:cubicBezTo>
                  <a:cubicBezTo>
                    <a:pt x="0" y="47272"/>
                    <a:pt x="0" y="50909"/>
                    <a:pt x="0" y="54545"/>
                  </a:cubicBezTo>
                  <a:cubicBezTo>
                    <a:pt x="4285" y="58181"/>
                    <a:pt x="0" y="61818"/>
                    <a:pt x="0" y="65454"/>
                  </a:cubicBezTo>
                  <a:cubicBezTo>
                    <a:pt x="0" y="65454"/>
                    <a:pt x="4285" y="76363"/>
                    <a:pt x="8571" y="72727"/>
                  </a:cubicBezTo>
                  <a:cubicBezTo>
                    <a:pt x="17142" y="72727"/>
                    <a:pt x="17142" y="65454"/>
                    <a:pt x="21428" y="65454"/>
                  </a:cubicBezTo>
                  <a:cubicBezTo>
                    <a:pt x="17142" y="65454"/>
                    <a:pt x="25714" y="72727"/>
                    <a:pt x="21428" y="72727"/>
                  </a:cubicBezTo>
                  <a:cubicBezTo>
                    <a:pt x="21428" y="80000"/>
                    <a:pt x="21428" y="83636"/>
                    <a:pt x="12857" y="87272"/>
                  </a:cubicBezTo>
                  <a:cubicBezTo>
                    <a:pt x="12857" y="87272"/>
                    <a:pt x="17142" y="94545"/>
                    <a:pt x="12857" y="94545"/>
                  </a:cubicBezTo>
                  <a:cubicBezTo>
                    <a:pt x="12857" y="98181"/>
                    <a:pt x="8571" y="98181"/>
                    <a:pt x="12857" y="101818"/>
                  </a:cubicBezTo>
                  <a:cubicBezTo>
                    <a:pt x="21428" y="105454"/>
                    <a:pt x="25714" y="105454"/>
                    <a:pt x="34285" y="116363"/>
                  </a:cubicBezTo>
                  <a:cubicBezTo>
                    <a:pt x="38571" y="120000"/>
                    <a:pt x="42857" y="105454"/>
                    <a:pt x="47142" y="105454"/>
                  </a:cubicBezTo>
                  <a:cubicBezTo>
                    <a:pt x="51428" y="94545"/>
                    <a:pt x="55714" y="83636"/>
                    <a:pt x="68571" y="80000"/>
                  </a:cubicBezTo>
                  <a:cubicBezTo>
                    <a:pt x="77142" y="76363"/>
                    <a:pt x="85714" y="76363"/>
                    <a:pt x="94285" y="69090"/>
                  </a:cubicBezTo>
                  <a:cubicBezTo>
                    <a:pt x="102857" y="65454"/>
                    <a:pt x="111428" y="58181"/>
                    <a:pt x="115714" y="47272"/>
                  </a:cubicBezTo>
                  <a:cubicBezTo>
                    <a:pt x="115714" y="40000"/>
                    <a:pt x="119999" y="36363"/>
                    <a:pt x="115714" y="29090"/>
                  </a:cubicBezTo>
                  <a:cubicBezTo>
                    <a:pt x="111428" y="25454"/>
                    <a:pt x="107142" y="21818"/>
                    <a:pt x="102857" y="18181"/>
                  </a:cubicBezTo>
                  <a:cubicBezTo>
                    <a:pt x="98571" y="18181"/>
                    <a:pt x="89999" y="21818"/>
                    <a:pt x="85714" y="2181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3" name="Shape 4425">
              <a:extLst>
                <a:ext uri="{FF2B5EF4-FFF2-40B4-BE49-F238E27FC236}">
                  <a16:creationId xmlns:a16="http://schemas.microsoft.com/office/drawing/2014/main" id="{EB5E7D91-3445-AE48-B451-45881E83F452}"/>
                </a:ext>
              </a:extLst>
            </p:cNvPr>
            <p:cNvSpPr/>
            <p:nvPr/>
          </p:nvSpPr>
          <p:spPr>
            <a:xfrm>
              <a:off x="7894457" y="9036257"/>
              <a:ext cx="598726" cy="8887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875" y="26526"/>
                  </a:moveTo>
                  <a:cubicBezTo>
                    <a:pt x="99375" y="24000"/>
                    <a:pt x="110625" y="18947"/>
                    <a:pt x="105000" y="17684"/>
                  </a:cubicBezTo>
                  <a:cubicBezTo>
                    <a:pt x="101250" y="15157"/>
                    <a:pt x="97500" y="16421"/>
                    <a:pt x="93750" y="16421"/>
                  </a:cubicBezTo>
                  <a:cubicBezTo>
                    <a:pt x="90000" y="15157"/>
                    <a:pt x="90000" y="17684"/>
                    <a:pt x="86250" y="17684"/>
                  </a:cubicBezTo>
                  <a:cubicBezTo>
                    <a:pt x="82500" y="16421"/>
                    <a:pt x="78750" y="16421"/>
                    <a:pt x="76875" y="13894"/>
                  </a:cubicBezTo>
                  <a:cubicBezTo>
                    <a:pt x="75000" y="12631"/>
                    <a:pt x="73125" y="8842"/>
                    <a:pt x="71250" y="7578"/>
                  </a:cubicBezTo>
                  <a:cubicBezTo>
                    <a:pt x="67500" y="6315"/>
                    <a:pt x="65625" y="3789"/>
                    <a:pt x="61875" y="2526"/>
                  </a:cubicBezTo>
                  <a:cubicBezTo>
                    <a:pt x="60000" y="0"/>
                    <a:pt x="56250" y="1263"/>
                    <a:pt x="52500" y="0"/>
                  </a:cubicBezTo>
                  <a:cubicBezTo>
                    <a:pt x="56250" y="2526"/>
                    <a:pt x="58125" y="3789"/>
                    <a:pt x="58125" y="6315"/>
                  </a:cubicBezTo>
                  <a:cubicBezTo>
                    <a:pt x="56250" y="8842"/>
                    <a:pt x="56250" y="11368"/>
                    <a:pt x="52500" y="12631"/>
                  </a:cubicBezTo>
                  <a:cubicBezTo>
                    <a:pt x="48750" y="15157"/>
                    <a:pt x="46875" y="17684"/>
                    <a:pt x="43125" y="17684"/>
                  </a:cubicBezTo>
                  <a:cubicBezTo>
                    <a:pt x="39375" y="18947"/>
                    <a:pt x="35625" y="18947"/>
                    <a:pt x="31875" y="21473"/>
                  </a:cubicBezTo>
                  <a:cubicBezTo>
                    <a:pt x="30000" y="22736"/>
                    <a:pt x="22500" y="34105"/>
                    <a:pt x="20625" y="32842"/>
                  </a:cubicBezTo>
                  <a:cubicBezTo>
                    <a:pt x="16875" y="29052"/>
                    <a:pt x="15000" y="29052"/>
                    <a:pt x="11250" y="27789"/>
                  </a:cubicBezTo>
                  <a:cubicBezTo>
                    <a:pt x="9375" y="27789"/>
                    <a:pt x="9375" y="27789"/>
                    <a:pt x="11250" y="26526"/>
                  </a:cubicBezTo>
                  <a:cubicBezTo>
                    <a:pt x="13125" y="25263"/>
                    <a:pt x="13125" y="24000"/>
                    <a:pt x="11250" y="22736"/>
                  </a:cubicBezTo>
                  <a:cubicBezTo>
                    <a:pt x="7500" y="24000"/>
                    <a:pt x="0" y="29052"/>
                    <a:pt x="3750" y="32842"/>
                  </a:cubicBezTo>
                  <a:cubicBezTo>
                    <a:pt x="3750" y="32842"/>
                    <a:pt x="7500" y="36631"/>
                    <a:pt x="5625" y="37894"/>
                  </a:cubicBezTo>
                  <a:cubicBezTo>
                    <a:pt x="3750" y="37894"/>
                    <a:pt x="1875" y="39157"/>
                    <a:pt x="5625" y="40421"/>
                  </a:cubicBezTo>
                  <a:cubicBezTo>
                    <a:pt x="15000" y="44210"/>
                    <a:pt x="22500" y="51789"/>
                    <a:pt x="26250" y="59368"/>
                  </a:cubicBezTo>
                  <a:cubicBezTo>
                    <a:pt x="31875" y="65684"/>
                    <a:pt x="35625" y="73263"/>
                    <a:pt x="43125" y="79578"/>
                  </a:cubicBezTo>
                  <a:cubicBezTo>
                    <a:pt x="45000" y="82105"/>
                    <a:pt x="48750" y="84631"/>
                    <a:pt x="48750" y="88421"/>
                  </a:cubicBezTo>
                  <a:cubicBezTo>
                    <a:pt x="48750" y="89684"/>
                    <a:pt x="46875" y="88421"/>
                    <a:pt x="46875" y="89684"/>
                  </a:cubicBezTo>
                  <a:cubicBezTo>
                    <a:pt x="48750" y="90947"/>
                    <a:pt x="50625" y="92210"/>
                    <a:pt x="52500" y="93473"/>
                  </a:cubicBezTo>
                  <a:cubicBezTo>
                    <a:pt x="54375" y="96000"/>
                    <a:pt x="56250" y="98526"/>
                    <a:pt x="60000" y="99789"/>
                  </a:cubicBezTo>
                  <a:cubicBezTo>
                    <a:pt x="65625" y="101052"/>
                    <a:pt x="71250" y="103578"/>
                    <a:pt x="76875" y="104842"/>
                  </a:cubicBezTo>
                  <a:cubicBezTo>
                    <a:pt x="80625" y="106105"/>
                    <a:pt x="84375" y="108631"/>
                    <a:pt x="90000" y="109894"/>
                  </a:cubicBezTo>
                  <a:cubicBezTo>
                    <a:pt x="93750" y="112421"/>
                    <a:pt x="97500" y="114947"/>
                    <a:pt x="101250" y="117473"/>
                  </a:cubicBezTo>
                  <a:cubicBezTo>
                    <a:pt x="108750" y="120000"/>
                    <a:pt x="106875" y="114947"/>
                    <a:pt x="110625" y="113684"/>
                  </a:cubicBezTo>
                  <a:cubicBezTo>
                    <a:pt x="112500" y="112421"/>
                    <a:pt x="112500" y="109894"/>
                    <a:pt x="114375" y="108631"/>
                  </a:cubicBezTo>
                  <a:cubicBezTo>
                    <a:pt x="114375" y="107368"/>
                    <a:pt x="120000" y="104842"/>
                    <a:pt x="118125" y="103578"/>
                  </a:cubicBezTo>
                  <a:cubicBezTo>
                    <a:pt x="114375" y="102315"/>
                    <a:pt x="112500" y="102315"/>
                    <a:pt x="114375" y="98526"/>
                  </a:cubicBezTo>
                  <a:cubicBezTo>
                    <a:pt x="114375" y="97263"/>
                    <a:pt x="114375" y="96000"/>
                    <a:pt x="114375" y="96000"/>
                  </a:cubicBezTo>
                  <a:cubicBezTo>
                    <a:pt x="116250" y="94736"/>
                    <a:pt x="118125" y="93473"/>
                    <a:pt x="118125" y="93473"/>
                  </a:cubicBezTo>
                  <a:cubicBezTo>
                    <a:pt x="120000" y="89684"/>
                    <a:pt x="116250" y="83368"/>
                    <a:pt x="120000" y="80842"/>
                  </a:cubicBezTo>
                  <a:cubicBezTo>
                    <a:pt x="120000" y="79578"/>
                    <a:pt x="118125" y="77052"/>
                    <a:pt x="116250" y="74526"/>
                  </a:cubicBezTo>
                  <a:cubicBezTo>
                    <a:pt x="114375" y="70736"/>
                    <a:pt x="112500" y="70736"/>
                    <a:pt x="106875" y="72000"/>
                  </a:cubicBezTo>
                  <a:cubicBezTo>
                    <a:pt x="99375" y="72000"/>
                    <a:pt x="103125" y="63157"/>
                    <a:pt x="103125" y="60631"/>
                  </a:cubicBezTo>
                  <a:cubicBezTo>
                    <a:pt x="99375" y="61894"/>
                    <a:pt x="97500" y="64421"/>
                    <a:pt x="93750" y="64421"/>
                  </a:cubicBezTo>
                  <a:cubicBezTo>
                    <a:pt x="91875" y="64421"/>
                    <a:pt x="88125" y="64421"/>
                    <a:pt x="86250" y="64421"/>
                  </a:cubicBezTo>
                  <a:cubicBezTo>
                    <a:pt x="84375" y="63157"/>
                    <a:pt x="84375" y="60631"/>
                    <a:pt x="82500" y="60631"/>
                  </a:cubicBezTo>
                  <a:cubicBezTo>
                    <a:pt x="76875" y="60631"/>
                    <a:pt x="76875" y="55578"/>
                    <a:pt x="75000" y="53052"/>
                  </a:cubicBezTo>
                  <a:cubicBezTo>
                    <a:pt x="71250" y="50526"/>
                    <a:pt x="69375" y="46736"/>
                    <a:pt x="73125" y="44210"/>
                  </a:cubicBezTo>
                  <a:cubicBezTo>
                    <a:pt x="75000" y="42947"/>
                    <a:pt x="78750" y="42947"/>
                    <a:pt x="78750" y="41684"/>
                  </a:cubicBezTo>
                  <a:cubicBezTo>
                    <a:pt x="78750" y="40421"/>
                    <a:pt x="78750" y="39157"/>
                    <a:pt x="78750" y="37894"/>
                  </a:cubicBezTo>
                  <a:cubicBezTo>
                    <a:pt x="78750" y="34105"/>
                    <a:pt x="78750" y="32842"/>
                    <a:pt x="84375" y="31578"/>
                  </a:cubicBezTo>
                  <a:cubicBezTo>
                    <a:pt x="88125" y="30315"/>
                    <a:pt x="90000" y="30315"/>
                    <a:pt x="93750" y="30315"/>
                  </a:cubicBezTo>
                  <a:cubicBezTo>
                    <a:pt x="95625" y="30315"/>
                    <a:pt x="97500" y="29052"/>
                    <a:pt x="99375" y="27789"/>
                  </a:cubicBezTo>
                  <a:cubicBezTo>
                    <a:pt x="101250" y="27789"/>
                    <a:pt x="110625" y="29052"/>
                    <a:pt x="106875" y="2652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4" name="Shape 4426">
              <a:extLst>
                <a:ext uri="{FF2B5EF4-FFF2-40B4-BE49-F238E27FC236}">
                  <a16:creationId xmlns:a16="http://schemas.microsoft.com/office/drawing/2014/main" id="{358D804D-7FAA-3046-BE4A-B1E2F4818853}"/>
                </a:ext>
              </a:extLst>
            </p:cNvPr>
            <p:cNvSpPr/>
            <p:nvPr/>
          </p:nvSpPr>
          <p:spPr>
            <a:xfrm>
              <a:off x="8158789" y="9867685"/>
              <a:ext cx="407643" cy="19845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090" y="15849"/>
                  </a:moveTo>
                  <a:cubicBezTo>
                    <a:pt x="103636" y="15283"/>
                    <a:pt x="109090" y="12452"/>
                    <a:pt x="103636" y="11320"/>
                  </a:cubicBezTo>
                  <a:cubicBezTo>
                    <a:pt x="100909" y="10754"/>
                    <a:pt x="95454" y="9056"/>
                    <a:pt x="98181" y="7924"/>
                  </a:cubicBezTo>
                  <a:cubicBezTo>
                    <a:pt x="103636" y="7358"/>
                    <a:pt x="95454" y="7358"/>
                    <a:pt x="98181" y="6792"/>
                  </a:cubicBezTo>
                  <a:cubicBezTo>
                    <a:pt x="100909" y="6226"/>
                    <a:pt x="98181" y="5660"/>
                    <a:pt x="95454" y="5094"/>
                  </a:cubicBezTo>
                  <a:cubicBezTo>
                    <a:pt x="92727" y="4528"/>
                    <a:pt x="92727" y="3962"/>
                    <a:pt x="92727" y="2830"/>
                  </a:cubicBezTo>
                  <a:cubicBezTo>
                    <a:pt x="92727" y="1698"/>
                    <a:pt x="90000" y="1132"/>
                    <a:pt x="87272" y="0"/>
                  </a:cubicBezTo>
                  <a:cubicBezTo>
                    <a:pt x="84545" y="566"/>
                    <a:pt x="81818" y="1132"/>
                    <a:pt x="81818" y="1698"/>
                  </a:cubicBezTo>
                  <a:cubicBezTo>
                    <a:pt x="79090" y="2830"/>
                    <a:pt x="73636" y="2264"/>
                    <a:pt x="76363" y="3396"/>
                  </a:cubicBezTo>
                  <a:cubicBezTo>
                    <a:pt x="76363" y="5094"/>
                    <a:pt x="76363" y="6792"/>
                    <a:pt x="76363" y="8490"/>
                  </a:cubicBezTo>
                  <a:cubicBezTo>
                    <a:pt x="76363" y="10754"/>
                    <a:pt x="79090" y="13584"/>
                    <a:pt x="76363" y="15849"/>
                  </a:cubicBezTo>
                  <a:cubicBezTo>
                    <a:pt x="73636" y="16415"/>
                    <a:pt x="70909" y="16981"/>
                    <a:pt x="70909" y="17547"/>
                  </a:cubicBezTo>
                  <a:cubicBezTo>
                    <a:pt x="70909" y="18679"/>
                    <a:pt x="73636" y="19811"/>
                    <a:pt x="73636" y="20943"/>
                  </a:cubicBezTo>
                  <a:cubicBezTo>
                    <a:pt x="73636" y="24339"/>
                    <a:pt x="68181" y="28301"/>
                    <a:pt x="62727" y="31698"/>
                  </a:cubicBezTo>
                  <a:cubicBezTo>
                    <a:pt x="60000" y="33396"/>
                    <a:pt x="60000" y="34528"/>
                    <a:pt x="62727" y="36226"/>
                  </a:cubicBezTo>
                  <a:cubicBezTo>
                    <a:pt x="62727" y="37358"/>
                    <a:pt x="62727" y="37924"/>
                    <a:pt x="57272" y="38490"/>
                  </a:cubicBezTo>
                  <a:cubicBezTo>
                    <a:pt x="54545" y="39056"/>
                    <a:pt x="57272" y="39622"/>
                    <a:pt x="57272" y="40188"/>
                  </a:cubicBezTo>
                  <a:cubicBezTo>
                    <a:pt x="57272" y="41886"/>
                    <a:pt x="57272" y="43584"/>
                    <a:pt x="57272" y="45283"/>
                  </a:cubicBezTo>
                  <a:cubicBezTo>
                    <a:pt x="57272" y="45849"/>
                    <a:pt x="57272" y="46981"/>
                    <a:pt x="57272" y="47547"/>
                  </a:cubicBezTo>
                  <a:cubicBezTo>
                    <a:pt x="54545" y="48113"/>
                    <a:pt x="57272" y="49245"/>
                    <a:pt x="54545" y="49811"/>
                  </a:cubicBezTo>
                  <a:cubicBezTo>
                    <a:pt x="49090" y="52641"/>
                    <a:pt x="43636" y="55471"/>
                    <a:pt x="38181" y="58301"/>
                  </a:cubicBezTo>
                  <a:cubicBezTo>
                    <a:pt x="35454" y="60000"/>
                    <a:pt x="27272" y="60566"/>
                    <a:pt x="30000" y="62264"/>
                  </a:cubicBezTo>
                  <a:cubicBezTo>
                    <a:pt x="32727" y="63962"/>
                    <a:pt x="38181" y="66792"/>
                    <a:pt x="32727" y="69056"/>
                  </a:cubicBezTo>
                  <a:cubicBezTo>
                    <a:pt x="27272" y="70188"/>
                    <a:pt x="21818" y="73018"/>
                    <a:pt x="27272" y="74716"/>
                  </a:cubicBezTo>
                  <a:cubicBezTo>
                    <a:pt x="30000" y="75849"/>
                    <a:pt x="32727" y="75849"/>
                    <a:pt x="35454" y="75283"/>
                  </a:cubicBezTo>
                  <a:cubicBezTo>
                    <a:pt x="38181" y="74716"/>
                    <a:pt x="49090" y="74716"/>
                    <a:pt x="46363" y="75283"/>
                  </a:cubicBezTo>
                  <a:cubicBezTo>
                    <a:pt x="46363" y="75283"/>
                    <a:pt x="43636" y="75283"/>
                    <a:pt x="40909" y="75849"/>
                  </a:cubicBezTo>
                  <a:cubicBezTo>
                    <a:pt x="40909" y="76415"/>
                    <a:pt x="40909" y="76415"/>
                    <a:pt x="43636" y="76981"/>
                  </a:cubicBezTo>
                  <a:cubicBezTo>
                    <a:pt x="43636" y="76981"/>
                    <a:pt x="40909" y="77547"/>
                    <a:pt x="40909" y="77547"/>
                  </a:cubicBezTo>
                  <a:cubicBezTo>
                    <a:pt x="38181" y="78679"/>
                    <a:pt x="35454" y="80943"/>
                    <a:pt x="38181" y="82075"/>
                  </a:cubicBezTo>
                  <a:cubicBezTo>
                    <a:pt x="38181" y="82641"/>
                    <a:pt x="38181" y="82641"/>
                    <a:pt x="35454" y="83773"/>
                  </a:cubicBezTo>
                  <a:cubicBezTo>
                    <a:pt x="32727" y="84339"/>
                    <a:pt x="38181" y="84339"/>
                    <a:pt x="40909" y="84905"/>
                  </a:cubicBezTo>
                  <a:cubicBezTo>
                    <a:pt x="40909" y="84905"/>
                    <a:pt x="40909" y="84905"/>
                    <a:pt x="38181" y="85471"/>
                  </a:cubicBezTo>
                  <a:cubicBezTo>
                    <a:pt x="35454" y="85471"/>
                    <a:pt x="30000" y="86037"/>
                    <a:pt x="35454" y="86037"/>
                  </a:cubicBezTo>
                  <a:cubicBezTo>
                    <a:pt x="32727" y="86603"/>
                    <a:pt x="35454" y="88301"/>
                    <a:pt x="38181" y="88301"/>
                  </a:cubicBezTo>
                  <a:cubicBezTo>
                    <a:pt x="35454" y="88301"/>
                    <a:pt x="27272" y="87735"/>
                    <a:pt x="30000" y="89433"/>
                  </a:cubicBezTo>
                  <a:cubicBezTo>
                    <a:pt x="30000" y="89433"/>
                    <a:pt x="32727" y="92264"/>
                    <a:pt x="27272" y="91698"/>
                  </a:cubicBezTo>
                  <a:cubicBezTo>
                    <a:pt x="27272" y="91698"/>
                    <a:pt x="21818" y="90566"/>
                    <a:pt x="21818" y="90000"/>
                  </a:cubicBezTo>
                  <a:cubicBezTo>
                    <a:pt x="16363" y="89433"/>
                    <a:pt x="19090" y="88867"/>
                    <a:pt x="13636" y="89433"/>
                  </a:cubicBezTo>
                  <a:cubicBezTo>
                    <a:pt x="13636" y="89433"/>
                    <a:pt x="10909" y="90000"/>
                    <a:pt x="10909" y="90000"/>
                  </a:cubicBezTo>
                  <a:cubicBezTo>
                    <a:pt x="10909" y="90566"/>
                    <a:pt x="13636" y="90566"/>
                    <a:pt x="10909" y="91132"/>
                  </a:cubicBezTo>
                  <a:cubicBezTo>
                    <a:pt x="10909" y="91698"/>
                    <a:pt x="0" y="91698"/>
                    <a:pt x="0" y="92830"/>
                  </a:cubicBezTo>
                  <a:cubicBezTo>
                    <a:pt x="0" y="92830"/>
                    <a:pt x="2727" y="93396"/>
                    <a:pt x="5454" y="93396"/>
                  </a:cubicBezTo>
                  <a:cubicBezTo>
                    <a:pt x="5454" y="93396"/>
                    <a:pt x="2727" y="92830"/>
                    <a:pt x="5454" y="92264"/>
                  </a:cubicBezTo>
                  <a:cubicBezTo>
                    <a:pt x="5454" y="92264"/>
                    <a:pt x="13636" y="93396"/>
                    <a:pt x="19090" y="92830"/>
                  </a:cubicBezTo>
                  <a:cubicBezTo>
                    <a:pt x="30000" y="92264"/>
                    <a:pt x="13636" y="96226"/>
                    <a:pt x="19090" y="96792"/>
                  </a:cubicBezTo>
                  <a:cubicBezTo>
                    <a:pt x="21818" y="96792"/>
                    <a:pt x="27272" y="96226"/>
                    <a:pt x="30000" y="96792"/>
                  </a:cubicBezTo>
                  <a:cubicBezTo>
                    <a:pt x="32727" y="96792"/>
                    <a:pt x="32727" y="98490"/>
                    <a:pt x="30000" y="97924"/>
                  </a:cubicBezTo>
                  <a:cubicBezTo>
                    <a:pt x="30000" y="97924"/>
                    <a:pt x="21818" y="96792"/>
                    <a:pt x="21818" y="97358"/>
                  </a:cubicBezTo>
                  <a:cubicBezTo>
                    <a:pt x="19090" y="97924"/>
                    <a:pt x="16363" y="97924"/>
                    <a:pt x="19090" y="98490"/>
                  </a:cubicBezTo>
                  <a:cubicBezTo>
                    <a:pt x="19090" y="98490"/>
                    <a:pt x="24545" y="99622"/>
                    <a:pt x="21818" y="99622"/>
                  </a:cubicBezTo>
                  <a:cubicBezTo>
                    <a:pt x="19090" y="99622"/>
                    <a:pt x="19090" y="101320"/>
                    <a:pt x="19090" y="101320"/>
                  </a:cubicBezTo>
                  <a:cubicBezTo>
                    <a:pt x="16363" y="103018"/>
                    <a:pt x="24545" y="100754"/>
                    <a:pt x="24545" y="100754"/>
                  </a:cubicBezTo>
                  <a:cubicBezTo>
                    <a:pt x="24545" y="100754"/>
                    <a:pt x="21818" y="103584"/>
                    <a:pt x="24545" y="103018"/>
                  </a:cubicBezTo>
                  <a:cubicBezTo>
                    <a:pt x="24545" y="103018"/>
                    <a:pt x="21818" y="103018"/>
                    <a:pt x="21818" y="103584"/>
                  </a:cubicBezTo>
                  <a:cubicBezTo>
                    <a:pt x="19090" y="104150"/>
                    <a:pt x="21818" y="104150"/>
                    <a:pt x="24545" y="104716"/>
                  </a:cubicBezTo>
                  <a:cubicBezTo>
                    <a:pt x="24545" y="104716"/>
                    <a:pt x="19090" y="105283"/>
                    <a:pt x="19090" y="105283"/>
                  </a:cubicBezTo>
                  <a:cubicBezTo>
                    <a:pt x="16363" y="105283"/>
                    <a:pt x="19090" y="105283"/>
                    <a:pt x="19090" y="105849"/>
                  </a:cubicBezTo>
                  <a:cubicBezTo>
                    <a:pt x="16363" y="106981"/>
                    <a:pt x="27272" y="106981"/>
                    <a:pt x="27272" y="106415"/>
                  </a:cubicBezTo>
                  <a:cubicBezTo>
                    <a:pt x="27272" y="106981"/>
                    <a:pt x="24545" y="106981"/>
                    <a:pt x="27272" y="107547"/>
                  </a:cubicBezTo>
                  <a:cubicBezTo>
                    <a:pt x="27272" y="107547"/>
                    <a:pt x="27272" y="107547"/>
                    <a:pt x="27272" y="107547"/>
                  </a:cubicBezTo>
                  <a:cubicBezTo>
                    <a:pt x="27272" y="108113"/>
                    <a:pt x="21818" y="108679"/>
                    <a:pt x="21818" y="109245"/>
                  </a:cubicBezTo>
                  <a:cubicBezTo>
                    <a:pt x="19090" y="110377"/>
                    <a:pt x="27272" y="108679"/>
                    <a:pt x="30000" y="108679"/>
                  </a:cubicBezTo>
                  <a:cubicBezTo>
                    <a:pt x="27272" y="109245"/>
                    <a:pt x="30000" y="109811"/>
                    <a:pt x="30000" y="109811"/>
                  </a:cubicBezTo>
                  <a:cubicBezTo>
                    <a:pt x="30000" y="110377"/>
                    <a:pt x="21818" y="110943"/>
                    <a:pt x="21818" y="110943"/>
                  </a:cubicBezTo>
                  <a:cubicBezTo>
                    <a:pt x="27272" y="111509"/>
                    <a:pt x="27272" y="110943"/>
                    <a:pt x="30000" y="112075"/>
                  </a:cubicBezTo>
                  <a:cubicBezTo>
                    <a:pt x="32727" y="113207"/>
                    <a:pt x="38181" y="110377"/>
                    <a:pt x="35454" y="110377"/>
                  </a:cubicBezTo>
                  <a:cubicBezTo>
                    <a:pt x="38181" y="110377"/>
                    <a:pt x="38181" y="110943"/>
                    <a:pt x="40909" y="111509"/>
                  </a:cubicBezTo>
                  <a:cubicBezTo>
                    <a:pt x="40909" y="111509"/>
                    <a:pt x="40909" y="110377"/>
                    <a:pt x="40909" y="110377"/>
                  </a:cubicBezTo>
                  <a:cubicBezTo>
                    <a:pt x="40909" y="110377"/>
                    <a:pt x="40909" y="111509"/>
                    <a:pt x="40909" y="111509"/>
                  </a:cubicBezTo>
                  <a:cubicBezTo>
                    <a:pt x="43636" y="110943"/>
                    <a:pt x="43636" y="110377"/>
                    <a:pt x="43636" y="110943"/>
                  </a:cubicBezTo>
                  <a:cubicBezTo>
                    <a:pt x="46363" y="110943"/>
                    <a:pt x="43636" y="112075"/>
                    <a:pt x="43636" y="112075"/>
                  </a:cubicBezTo>
                  <a:cubicBezTo>
                    <a:pt x="40909" y="112641"/>
                    <a:pt x="46363" y="112641"/>
                    <a:pt x="43636" y="113207"/>
                  </a:cubicBezTo>
                  <a:cubicBezTo>
                    <a:pt x="40909" y="114339"/>
                    <a:pt x="46363" y="113773"/>
                    <a:pt x="49090" y="114339"/>
                  </a:cubicBezTo>
                  <a:cubicBezTo>
                    <a:pt x="57272" y="114339"/>
                    <a:pt x="65454" y="115471"/>
                    <a:pt x="57272" y="116603"/>
                  </a:cubicBezTo>
                  <a:cubicBezTo>
                    <a:pt x="54545" y="117169"/>
                    <a:pt x="46363" y="116603"/>
                    <a:pt x="43636" y="117169"/>
                  </a:cubicBezTo>
                  <a:cubicBezTo>
                    <a:pt x="40909" y="118301"/>
                    <a:pt x="49090" y="117735"/>
                    <a:pt x="51818" y="118301"/>
                  </a:cubicBezTo>
                  <a:cubicBezTo>
                    <a:pt x="49090" y="118301"/>
                    <a:pt x="49090" y="118301"/>
                    <a:pt x="49090" y="118301"/>
                  </a:cubicBezTo>
                  <a:cubicBezTo>
                    <a:pt x="49090" y="118301"/>
                    <a:pt x="60000" y="120000"/>
                    <a:pt x="65454" y="118867"/>
                  </a:cubicBezTo>
                  <a:cubicBezTo>
                    <a:pt x="68181" y="117735"/>
                    <a:pt x="62727" y="116603"/>
                    <a:pt x="68181" y="115471"/>
                  </a:cubicBezTo>
                  <a:cubicBezTo>
                    <a:pt x="70909" y="114339"/>
                    <a:pt x="79090" y="114339"/>
                    <a:pt x="81818" y="114339"/>
                  </a:cubicBezTo>
                  <a:cubicBezTo>
                    <a:pt x="95454" y="112641"/>
                    <a:pt x="76363" y="112641"/>
                    <a:pt x="70909" y="112641"/>
                  </a:cubicBezTo>
                  <a:cubicBezTo>
                    <a:pt x="65454" y="112641"/>
                    <a:pt x="57272" y="112641"/>
                    <a:pt x="51818" y="112075"/>
                  </a:cubicBezTo>
                  <a:cubicBezTo>
                    <a:pt x="46363" y="110943"/>
                    <a:pt x="46363" y="110943"/>
                    <a:pt x="46363" y="108679"/>
                  </a:cubicBezTo>
                  <a:cubicBezTo>
                    <a:pt x="46363" y="106415"/>
                    <a:pt x="43636" y="108113"/>
                    <a:pt x="35454" y="106981"/>
                  </a:cubicBezTo>
                  <a:cubicBezTo>
                    <a:pt x="32727" y="106981"/>
                    <a:pt x="32727" y="105283"/>
                    <a:pt x="32727" y="104716"/>
                  </a:cubicBezTo>
                  <a:cubicBezTo>
                    <a:pt x="30000" y="103584"/>
                    <a:pt x="30000" y="101886"/>
                    <a:pt x="35454" y="101320"/>
                  </a:cubicBezTo>
                  <a:cubicBezTo>
                    <a:pt x="38181" y="100754"/>
                    <a:pt x="38181" y="100754"/>
                    <a:pt x="40909" y="100188"/>
                  </a:cubicBezTo>
                  <a:cubicBezTo>
                    <a:pt x="40909" y="99622"/>
                    <a:pt x="43636" y="99056"/>
                    <a:pt x="46363" y="99056"/>
                  </a:cubicBezTo>
                  <a:cubicBezTo>
                    <a:pt x="49090" y="98490"/>
                    <a:pt x="43636" y="96792"/>
                    <a:pt x="46363" y="95660"/>
                  </a:cubicBezTo>
                  <a:cubicBezTo>
                    <a:pt x="46363" y="95094"/>
                    <a:pt x="51818" y="94528"/>
                    <a:pt x="54545" y="93396"/>
                  </a:cubicBezTo>
                  <a:cubicBezTo>
                    <a:pt x="54545" y="92264"/>
                    <a:pt x="54545" y="90566"/>
                    <a:pt x="57272" y="89433"/>
                  </a:cubicBezTo>
                  <a:cubicBezTo>
                    <a:pt x="57272" y="88301"/>
                    <a:pt x="62727" y="88301"/>
                    <a:pt x="57272" y="87169"/>
                  </a:cubicBezTo>
                  <a:cubicBezTo>
                    <a:pt x="54545" y="86603"/>
                    <a:pt x="46363" y="86603"/>
                    <a:pt x="57272" y="86037"/>
                  </a:cubicBezTo>
                  <a:cubicBezTo>
                    <a:pt x="70909" y="85471"/>
                    <a:pt x="54545" y="85471"/>
                    <a:pt x="51818" y="84339"/>
                  </a:cubicBezTo>
                  <a:cubicBezTo>
                    <a:pt x="51818" y="82641"/>
                    <a:pt x="51818" y="80377"/>
                    <a:pt x="51818" y="79245"/>
                  </a:cubicBezTo>
                  <a:cubicBezTo>
                    <a:pt x="51818" y="76981"/>
                    <a:pt x="51818" y="74150"/>
                    <a:pt x="51818" y="71886"/>
                  </a:cubicBezTo>
                  <a:cubicBezTo>
                    <a:pt x="54545" y="70188"/>
                    <a:pt x="57272" y="67358"/>
                    <a:pt x="62727" y="66226"/>
                  </a:cubicBezTo>
                  <a:cubicBezTo>
                    <a:pt x="70909" y="64528"/>
                    <a:pt x="62727" y="61698"/>
                    <a:pt x="62727" y="60000"/>
                  </a:cubicBezTo>
                  <a:cubicBezTo>
                    <a:pt x="62727" y="58867"/>
                    <a:pt x="65454" y="58301"/>
                    <a:pt x="70909" y="57735"/>
                  </a:cubicBezTo>
                  <a:cubicBezTo>
                    <a:pt x="76363" y="56603"/>
                    <a:pt x="73636" y="56037"/>
                    <a:pt x="73636" y="54339"/>
                  </a:cubicBezTo>
                  <a:cubicBezTo>
                    <a:pt x="73636" y="52075"/>
                    <a:pt x="81818" y="50377"/>
                    <a:pt x="79090" y="48113"/>
                  </a:cubicBezTo>
                  <a:cubicBezTo>
                    <a:pt x="79090" y="46415"/>
                    <a:pt x="76363" y="44716"/>
                    <a:pt x="73636" y="43018"/>
                  </a:cubicBezTo>
                  <a:cubicBezTo>
                    <a:pt x="73636" y="42452"/>
                    <a:pt x="70909" y="41886"/>
                    <a:pt x="73636" y="41320"/>
                  </a:cubicBezTo>
                  <a:cubicBezTo>
                    <a:pt x="76363" y="40754"/>
                    <a:pt x="79090" y="38490"/>
                    <a:pt x="79090" y="37924"/>
                  </a:cubicBezTo>
                  <a:cubicBezTo>
                    <a:pt x="79090" y="37358"/>
                    <a:pt x="76363" y="36226"/>
                    <a:pt x="81818" y="35094"/>
                  </a:cubicBezTo>
                  <a:cubicBezTo>
                    <a:pt x="84545" y="34528"/>
                    <a:pt x="81818" y="33396"/>
                    <a:pt x="84545" y="32830"/>
                  </a:cubicBezTo>
                  <a:cubicBezTo>
                    <a:pt x="84545" y="31698"/>
                    <a:pt x="90000" y="31132"/>
                    <a:pt x="92727" y="30566"/>
                  </a:cubicBezTo>
                  <a:cubicBezTo>
                    <a:pt x="92727" y="30000"/>
                    <a:pt x="100909" y="28301"/>
                    <a:pt x="100909" y="27735"/>
                  </a:cubicBezTo>
                  <a:cubicBezTo>
                    <a:pt x="100909" y="27169"/>
                    <a:pt x="98181" y="26037"/>
                    <a:pt x="98181" y="24905"/>
                  </a:cubicBezTo>
                  <a:cubicBezTo>
                    <a:pt x="98181" y="23773"/>
                    <a:pt x="98181" y="23207"/>
                    <a:pt x="98181" y="22075"/>
                  </a:cubicBezTo>
                  <a:cubicBezTo>
                    <a:pt x="98181" y="20377"/>
                    <a:pt x="100909" y="20377"/>
                    <a:pt x="109090" y="19811"/>
                  </a:cubicBezTo>
                  <a:cubicBezTo>
                    <a:pt x="120000" y="19245"/>
                    <a:pt x="120000" y="18113"/>
                    <a:pt x="120000" y="15849"/>
                  </a:cubicBezTo>
                  <a:cubicBezTo>
                    <a:pt x="117272" y="16415"/>
                    <a:pt x="111818" y="16415"/>
                    <a:pt x="109090" y="15849"/>
                  </a:cubicBezTo>
                  <a:cubicBezTo>
                    <a:pt x="109090" y="15849"/>
                    <a:pt x="109090" y="16415"/>
                    <a:pt x="109090" y="1584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5" name="Shape 4427">
              <a:extLst>
                <a:ext uri="{FF2B5EF4-FFF2-40B4-BE49-F238E27FC236}">
                  <a16:creationId xmlns:a16="http://schemas.microsoft.com/office/drawing/2014/main" id="{44FC7D7D-1C52-A240-BAFA-3653624FF0E2}"/>
                </a:ext>
              </a:extLst>
            </p:cNvPr>
            <p:cNvSpPr/>
            <p:nvPr/>
          </p:nvSpPr>
          <p:spPr>
            <a:xfrm>
              <a:off x="8435859" y="9485417"/>
              <a:ext cx="598726" cy="6530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375" y="72000"/>
                  </a:moveTo>
                  <a:cubicBezTo>
                    <a:pt x="106875" y="68571"/>
                    <a:pt x="108750" y="66857"/>
                    <a:pt x="108750" y="60000"/>
                  </a:cubicBezTo>
                  <a:cubicBezTo>
                    <a:pt x="103125" y="60000"/>
                    <a:pt x="97500" y="60000"/>
                    <a:pt x="93750" y="60000"/>
                  </a:cubicBezTo>
                  <a:cubicBezTo>
                    <a:pt x="90000" y="60000"/>
                    <a:pt x="91875" y="58285"/>
                    <a:pt x="91875" y="56571"/>
                  </a:cubicBezTo>
                  <a:cubicBezTo>
                    <a:pt x="91875" y="54857"/>
                    <a:pt x="90000" y="51428"/>
                    <a:pt x="88125" y="51428"/>
                  </a:cubicBezTo>
                  <a:cubicBezTo>
                    <a:pt x="88125" y="49714"/>
                    <a:pt x="90000" y="49714"/>
                    <a:pt x="90000" y="48000"/>
                  </a:cubicBezTo>
                  <a:cubicBezTo>
                    <a:pt x="91875" y="46285"/>
                    <a:pt x="90000" y="44571"/>
                    <a:pt x="88125" y="44571"/>
                  </a:cubicBezTo>
                  <a:cubicBezTo>
                    <a:pt x="88125" y="42857"/>
                    <a:pt x="90000" y="41142"/>
                    <a:pt x="88125" y="39428"/>
                  </a:cubicBezTo>
                  <a:cubicBezTo>
                    <a:pt x="84375" y="36000"/>
                    <a:pt x="80625" y="36000"/>
                    <a:pt x="76875" y="36000"/>
                  </a:cubicBezTo>
                  <a:cubicBezTo>
                    <a:pt x="75000" y="36000"/>
                    <a:pt x="71250" y="32571"/>
                    <a:pt x="69375" y="30857"/>
                  </a:cubicBezTo>
                  <a:cubicBezTo>
                    <a:pt x="65625" y="30857"/>
                    <a:pt x="63750" y="27428"/>
                    <a:pt x="61875" y="27428"/>
                  </a:cubicBezTo>
                  <a:cubicBezTo>
                    <a:pt x="58125" y="27428"/>
                    <a:pt x="56250" y="27428"/>
                    <a:pt x="54375" y="27428"/>
                  </a:cubicBezTo>
                  <a:cubicBezTo>
                    <a:pt x="50625" y="27428"/>
                    <a:pt x="43125" y="18857"/>
                    <a:pt x="43125" y="15428"/>
                  </a:cubicBezTo>
                  <a:cubicBezTo>
                    <a:pt x="43125" y="13714"/>
                    <a:pt x="43125" y="12000"/>
                    <a:pt x="43125" y="10285"/>
                  </a:cubicBezTo>
                  <a:cubicBezTo>
                    <a:pt x="43125" y="8571"/>
                    <a:pt x="43125" y="8571"/>
                    <a:pt x="43125" y="6857"/>
                  </a:cubicBezTo>
                  <a:cubicBezTo>
                    <a:pt x="43125" y="0"/>
                    <a:pt x="39375" y="3428"/>
                    <a:pt x="33750" y="5142"/>
                  </a:cubicBezTo>
                  <a:cubicBezTo>
                    <a:pt x="28125" y="5142"/>
                    <a:pt x="24375" y="10285"/>
                    <a:pt x="18750" y="10285"/>
                  </a:cubicBezTo>
                  <a:cubicBezTo>
                    <a:pt x="15000" y="10285"/>
                    <a:pt x="15000" y="13714"/>
                    <a:pt x="13125" y="15428"/>
                  </a:cubicBezTo>
                  <a:cubicBezTo>
                    <a:pt x="11250" y="15428"/>
                    <a:pt x="5625" y="13714"/>
                    <a:pt x="3750" y="13714"/>
                  </a:cubicBezTo>
                  <a:cubicBezTo>
                    <a:pt x="7500" y="15428"/>
                    <a:pt x="9375" y="24000"/>
                    <a:pt x="11250" y="27428"/>
                  </a:cubicBezTo>
                  <a:cubicBezTo>
                    <a:pt x="7500" y="29142"/>
                    <a:pt x="9375" y="36000"/>
                    <a:pt x="9375" y="39428"/>
                  </a:cubicBezTo>
                  <a:cubicBezTo>
                    <a:pt x="9375" y="42857"/>
                    <a:pt x="9375" y="44571"/>
                    <a:pt x="7500" y="46285"/>
                  </a:cubicBezTo>
                  <a:cubicBezTo>
                    <a:pt x="5625" y="48000"/>
                    <a:pt x="5625" y="51428"/>
                    <a:pt x="5625" y="53142"/>
                  </a:cubicBezTo>
                  <a:cubicBezTo>
                    <a:pt x="3750" y="56571"/>
                    <a:pt x="9375" y="56571"/>
                    <a:pt x="9375" y="60000"/>
                  </a:cubicBezTo>
                  <a:cubicBezTo>
                    <a:pt x="9375" y="61714"/>
                    <a:pt x="5625" y="63428"/>
                    <a:pt x="5625" y="65142"/>
                  </a:cubicBezTo>
                  <a:cubicBezTo>
                    <a:pt x="0" y="70285"/>
                    <a:pt x="7500" y="72000"/>
                    <a:pt x="7500" y="78857"/>
                  </a:cubicBezTo>
                  <a:cubicBezTo>
                    <a:pt x="7500" y="80571"/>
                    <a:pt x="7500" y="82285"/>
                    <a:pt x="7500" y="84000"/>
                  </a:cubicBezTo>
                  <a:cubicBezTo>
                    <a:pt x="9375" y="85714"/>
                    <a:pt x="11250" y="87428"/>
                    <a:pt x="13125" y="89142"/>
                  </a:cubicBezTo>
                  <a:cubicBezTo>
                    <a:pt x="13125" y="90857"/>
                    <a:pt x="9375" y="90857"/>
                    <a:pt x="13125" y="92571"/>
                  </a:cubicBezTo>
                  <a:cubicBezTo>
                    <a:pt x="13125" y="92571"/>
                    <a:pt x="11250" y="96000"/>
                    <a:pt x="11250" y="96000"/>
                  </a:cubicBezTo>
                  <a:cubicBezTo>
                    <a:pt x="11250" y="101142"/>
                    <a:pt x="16875" y="104571"/>
                    <a:pt x="16875" y="108000"/>
                  </a:cubicBezTo>
                  <a:cubicBezTo>
                    <a:pt x="18750" y="113142"/>
                    <a:pt x="15000" y="118285"/>
                    <a:pt x="24375" y="118285"/>
                  </a:cubicBezTo>
                  <a:cubicBezTo>
                    <a:pt x="26250" y="120000"/>
                    <a:pt x="26250" y="116571"/>
                    <a:pt x="26250" y="114857"/>
                  </a:cubicBezTo>
                  <a:cubicBezTo>
                    <a:pt x="26250" y="113142"/>
                    <a:pt x="30000" y="111428"/>
                    <a:pt x="31875" y="111428"/>
                  </a:cubicBezTo>
                  <a:cubicBezTo>
                    <a:pt x="33750" y="109714"/>
                    <a:pt x="35625" y="108000"/>
                    <a:pt x="37500" y="111428"/>
                  </a:cubicBezTo>
                  <a:cubicBezTo>
                    <a:pt x="41250" y="113142"/>
                    <a:pt x="45000" y="111428"/>
                    <a:pt x="46875" y="111428"/>
                  </a:cubicBezTo>
                  <a:cubicBezTo>
                    <a:pt x="50625" y="111428"/>
                    <a:pt x="50625" y="116571"/>
                    <a:pt x="52500" y="116571"/>
                  </a:cubicBezTo>
                  <a:cubicBezTo>
                    <a:pt x="54375" y="116571"/>
                    <a:pt x="56250" y="113142"/>
                    <a:pt x="58125" y="111428"/>
                  </a:cubicBezTo>
                  <a:cubicBezTo>
                    <a:pt x="60000" y="108000"/>
                    <a:pt x="67500" y="113142"/>
                    <a:pt x="69375" y="109714"/>
                  </a:cubicBezTo>
                  <a:cubicBezTo>
                    <a:pt x="73125" y="101142"/>
                    <a:pt x="71250" y="92571"/>
                    <a:pt x="82500" y="89142"/>
                  </a:cubicBezTo>
                  <a:cubicBezTo>
                    <a:pt x="86250" y="87428"/>
                    <a:pt x="91875" y="87428"/>
                    <a:pt x="97500" y="87428"/>
                  </a:cubicBezTo>
                  <a:cubicBezTo>
                    <a:pt x="103125" y="87428"/>
                    <a:pt x="106875" y="89142"/>
                    <a:pt x="110625" y="92571"/>
                  </a:cubicBezTo>
                  <a:cubicBezTo>
                    <a:pt x="112500" y="87428"/>
                    <a:pt x="120000" y="73714"/>
                    <a:pt x="114375" y="72000"/>
                  </a:cubicBezTo>
                  <a:cubicBezTo>
                    <a:pt x="112500" y="70285"/>
                    <a:pt x="116250" y="72000"/>
                    <a:pt x="114375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6" name="Shape 4428">
              <a:extLst>
                <a:ext uri="{FF2B5EF4-FFF2-40B4-BE49-F238E27FC236}">
                  <a16:creationId xmlns:a16="http://schemas.microsoft.com/office/drawing/2014/main" id="{9F6D4ADC-AA5B-1C4C-B621-2D5820CED8F8}"/>
                </a:ext>
              </a:extLst>
            </p:cNvPr>
            <p:cNvSpPr/>
            <p:nvPr/>
          </p:nvSpPr>
          <p:spPr>
            <a:xfrm>
              <a:off x="8773440" y="9950507"/>
              <a:ext cx="420383" cy="4141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666" y="65454"/>
                  </a:moveTo>
                  <a:cubicBezTo>
                    <a:pt x="104000" y="68181"/>
                    <a:pt x="98666" y="70909"/>
                    <a:pt x="96000" y="65454"/>
                  </a:cubicBezTo>
                  <a:cubicBezTo>
                    <a:pt x="93333" y="62727"/>
                    <a:pt x="98666" y="60000"/>
                    <a:pt x="96000" y="54545"/>
                  </a:cubicBezTo>
                  <a:cubicBezTo>
                    <a:pt x="93333" y="51818"/>
                    <a:pt x="93333" y="49090"/>
                    <a:pt x="90666" y="46363"/>
                  </a:cubicBezTo>
                  <a:cubicBezTo>
                    <a:pt x="82666" y="40909"/>
                    <a:pt x="82666" y="46363"/>
                    <a:pt x="77333" y="43636"/>
                  </a:cubicBezTo>
                  <a:cubicBezTo>
                    <a:pt x="74666" y="43636"/>
                    <a:pt x="72000" y="43636"/>
                    <a:pt x="66666" y="40909"/>
                  </a:cubicBezTo>
                  <a:cubicBezTo>
                    <a:pt x="61333" y="40909"/>
                    <a:pt x="64000" y="35454"/>
                    <a:pt x="66666" y="32727"/>
                  </a:cubicBezTo>
                  <a:cubicBezTo>
                    <a:pt x="66666" y="27272"/>
                    <a:pt x="64000" y="21818"/>
                    <a:pt x="64000" y="19090"/>
                  </a:cubicBezTo>
                  <a:cubicBezTo>
                    <a:pt x="61333" y="10909"/>
                    <a:pt x="64000" y="10909"/>
                    <a:pt x="56000" y="8181"/>
                  </a:cubicBezTo>
                  <a:cubicBezTo>
                    <a:pt x="50666" y="2727"/>
                    <a:pt x="48000" y="0"/>
                    <a:pt x="37333" y="2727"/>
                  </a:cubicBezTo>
                  <a:cubicBezTo>
                    <a:pt x="29333" y="2727"/>
                    <a:pt x="18666" y="5454"/>
                    <a:pt x="13333" y="8181"/>
                  </a:cubicBezTo>
                  <a:cubicBezTo>
                    <a:pt x="5333" y="16363"/>
                    <a:pt x="8000" y="21818"/>
                    <a:pt x="5333" y="30000"/>
                  </a:cubicBezTo>
                  <a:cubicBezTo>
                    <a:pt x="5333" y="32727"/>
                    <a:pt x="2666" y="35454"/>
                    <a:pt x="2666" y="38181"/>
                  </a:cubicBezTo>
                  <a:cubicBezTo>
                    <a:pt x="0" y="40909"/>
                    <a:pt x="2666" y="40909"/>
                    <a:pt x="5333" y="46363"/>
                  </a:cubicBezTo>
                  <a:cubicBezTo>
                    <a:pt x="10666" y="54545"/>
                    <a:pt x="16000" y="57272"/>
                    <a:pt x="24000" y="65454"/>
                  </a:cubicBezTo>
                  <a:cubicBezTo>
                    <a:pt x="26666" y="68181"/>
                    <a:pt x="32000" y="68181"/>
                    <a:pt x="34666" y="68181"/>
                  </a:cubicBezTo>
                  <a:cubicBezTo>
                    <a:pt x="40000" y="68181"/>
                    <a:pt x="42666" y="70909"/>
                    <a:pt x="45333" y="73636"/>
                  </a:cubicBezTo>
                  <a:cubicBezTo>
                    <a:pt x="50666" y="76363"/>
                    <a:pt x="72000" y="84545"/>
                    <a:pt x="66666" y="95454"/>
                  </a:cubicBezTo>
                  <a:cubicBezTo>
                    <a:pt x="64000" y="98181"/>
                    <a:pt x="58666" y="100909"/>
                    <a:pt x="58666" y="106363"/>
                  </a:cubicBezTo>
                  <a:cubicBezTo>
                    <a:pt x="58666" y="111818"/>
                    <a:pt x="58666" y="111818"/>
                    <a:pt x="53333" y="114545"/>
                  </a:cubicBezTo>
                  <a:cubicBezTo>
                    <a:pt x="50666" y="120000"/>
                    <a:pt x="72000" y="117272"/>
                    <a:pt x="74666" y="120000"/>
                  </a:cubicBezTo>
                  <a:cubicBezTo>
                    <a:pt x="80000" y="120000"/>
                    <a:pt x="80000" y="120000"/>
                    <a:pt x="85333" y="117272"/>
                  </a:cubicBezTo>
                  <a:cubicBezTo>
                    <a:pt x="88000" y="111818"/>
                    <a:pt x="96000" y="117272"/>
                    <a:pt x="98666" y="114545"/>
                  </a:cubicBezTo>
                  <a:cubicBezTo>
                    <a:pt x="101333" y="111818"/>
                    <a:pt x="104000" y="109090"/>
                    <a:pt x="106666" y="106363"/>
                  </a:cubicBezTo>
                  <a:cubicBezTo>
                    <a:pt x="109333" y="100909"/>
                    <a:pt x="106666" y="95454"/>
                    <a:pt x="109333" y="92727"/>
                  </a:cubicBezTo>
                  <a:cubicBezTo>
                    <a:pt x="109333" y="87272"/>
                    <a:pt x="120000" y="65454"/>
                    <a:pt x="106666" y="65454"/>
                  </a:cubicBezTo>
                  <a:cubicBezTo>
                    <a:pt x="106666" y="68181"/>
                    <a:pt x="109333" y="65454"/>
                    <a:pt x="106666" y="6545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7" name="Shape 4429">
              <a:extLst>
                <a:ext uri="{FF2B5EF4-FFF2-40B4-BE49-F238E27FC236}">
                  <a16:creationId xmlns:a16="http://schemas.microsoft.com/office/drawing/2014/main" id="{1E188264-4036-2245-A564-A5DD8F757BA7}"/>
                </a:ext>
              </a:extLst>
            </p:cNvPr>
            <p:cNvSpPr/>
            <p:nvPr/>
          </p:nvSpPr>
          <p:spPr>
            <a:xfrm>
              <a:off x="8241592" y="8800525"/>
              <a:ext cx="1856688" cy="18826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190" y="34029"/>
                  </a:moveTo>
                  <a:cubicBezTo>
                    <a:pt x="117587" y="32835"/>
                    <a:pt x="117587" y="31641"/>
                    <a:pt x="116984" y="31044"/>
                  </a:cubicBezTo>
                  <a:cubicBezTo>
                    <a:pt x="115778" y="30447"/>
                    <a:pt x="113969" y="31044"/>
                    <a:pt x="113366" y="30447"/>
                  </a:cubicBezTo>
                  <a:cubicBezTo>
                    <a:pt x="110351" y="29850"/>
                    <a:pt x="108542" y="27462"/>
                    <a:pt x="106733" y="26268"/>
                  </a:cubicBezTo>
                  <a:cubicBezTo>
                    <a:pt x="105527" y="25671"/>
                    <a:pt x="104321" y="25074"/>
                    <a:pt x="103718" y="24477"/>
                  </a:cubicBezTo>
                  <a:cubicBezTo>
                    <a:pt x="101909" y="23880"/>
                    <a:pt x="101306" y="24477"/>
                    <a:pt x="99497" y="24477"/>
                  </a:cubicBezTo>
                  <a:cubicBezTo>
                    <a:pt x="97085" y="25074"/>
                    <a:pt x="94673" y="22089"/>
                    <a:pt x="92261" y="23283"/>
                  </a:cubicBezTo>
                  <a:cubicBezTo>
                    <a:pt x="90452" y="23880"/>
                    <a:pt x="88643" y="20895"/>
                    <a:pt x="87437" y="20298"/>
                  </a:cubicBezTo>
                  <a:cubicBezTo>
                    <a:pt x="85628" y="19104"/>
                    <a:pt x="83216" y="17910"/>
                    <a:pt x="81407" y="17910"/>
                  </a:cubicBezTo>
                  <a:cubicBezTo>
                    <a:pt x="80201" y="17313"/>
                    <a:pt x="78994" y="17313"/>
                    <a:pt x="78391" y="17910"/>
                  </a:cubicBezTo>
                  <a:cubicBezTo>
                    <a:pt x="77788" y="19701"/>
                    <a:pt x="75979" y="20298"/>
                    <a:pt x="75376" y="21492"/>
                  </a:cubicBezTo>
                  <a:cubicBezTo>
                    <a:pt x="74170" y="23283"/>
                    <a:pt x="74773" y="22686"/>
                    <a:pt x="73567" y="21492"/>
                  </a:cubicBezTo>
                  <a:cubicBezTo>
                    <a:pt x="73567" y="21492"/>
                    <a:pt x="72964" y="20895"/>
                    <a:pt x="72964" y="20895"/>
                  </a:cubicBezTo>
                  <a:cubicBezTo>
                    <a:pt x="71758" y="20298"/>
                    <a:pt x="72361" y="21492"/>
                    <a:pt x="71758" y="22089"/>
                  </a:cubicBezTo>
                  <a:cubicBezTo>
                    <a:pt x="71155" y="22686"/>
                    <a:pt x="69346" y="17313"/>
                    <a:pt x="69949" y="17313"/>
                  </a:cubicBezTo>
                  <a:cubicBezTo>
                    <a:pt x="69949" y="17313"/>
                    <a:pt x="68140" y="19701"/>
                    <a:pt x="67537" y="19701"/>
                  </a:cubicBezTo>
                  <a:cubicBezTo>
                    <a:pt x="67537" y="19701"/>
                    <a:pt x="69949" y="17910"/>
                    <a:pt x="69346" y="17313"/>
                  </a:cubicBezTo>
                  <a:cubicBezTo>
                    <a:pt x="68140" y="16716"/>
                    <a:pt x="68140" y="19701"/>
                    <a:pt x="66934" y="19701"/>
                  </a:cubicBezTo>
                  <a:cubicBezTo>
                    <a:pt x="66934" y="19701"/>
                    <a:pt x="69346" y="16119"/>
                    <a:pt x="69346" y="15522"/>
                  </a:cubicBezTo>
                  <a:cubicBezTo>
                    <a:pt x="69346" y="14925"/>
                    <a:pt x="70552" y="14925"/>
                    <a:pt x="70552" y="14328"/>
                  </a:cubicBezTo>
                  <a:cubicBezTo>
                    <a:pt x="71155" y="13731"/>
                    <a:pt x="71758" y="14925"/>
                    <a:pt x="72361" y="13731"/>
                  </a:cubicBezTo>
                  <a:cubicBezTo>
                    <a:pt x="72964" y="13134"/>
                    <a:pt x="72361" y="13134"/>
                    <a:pt x="72361" y="11940"/>
                  </a:cubicBezTo>
                  <a:cubicBezTo>
                    <a:pt x="72964" y="11343"/>
                    <a:pt x="72964" y="10149"/>
                    <a:pt x="71758" y="9552"/>
                  </a:cubicBezTo>
                  <a:cubicBezTo>
                    <a:pt x="69949" y="8955"/>
                    <a:pt x="69949" y="6567"/>
                    <a:pt x="69949" y="4776"/>
                  </a:cubicBezTo>
                  <a:cubicBezTo>
                    <a:pt x="69949" y="4179"/>
                    <a:pt x="69346" y="3582"/>
                    <a:pt x="68743" y="2985"/>
                  </a:cubicBezTo>
                  <a:cubicBezTo>
                    <a:pt x="68140" y="2388"/>
                    <a:pt x="67537" y="4179"/>
                    <a:pt x="66934" y="4776"/>
                  </a:cubicBezTo>
                  <a:cubicBezTo>
                    <a:pt x="66331" y="6567"/>
                    <a:pt x="65125" y="8955"/>
                    <a:pt x="63316" y="8955"/>
                  </a:cubicBezTo>
                  <a:cubicBezTo>
                    <a:pt x="62713" y="8955"/>
                    <a:pt x="62110" y="8358"/>
                    <a:pt x="60904" y="8358"/>
                  </a:cubicBezTo>
                  <a:cubicBezTo>
                    <a:pt x="60301" y="8358"/>
                    <a:pt x="59698" y="8955"/>
                    <a:pt x="59095" y="8358"/>
                  </a:cubicBezTo>
                  <a:cubicBezTo>
                    <a:pt x="57889" y="7761"/>
                    <a:pt x="57286" y="8358"/>
                    <a:pt x="56080" y="8358"/>
                  </a:cubicBezTo>
                  <a:cubicBezTo>
                    <a:pt x="54874" y="8358"/>
                    <a:pt x="55477" y="8358"/>
                    <a:pt x="54874" y="9552"/>
                  </a:cubicBezTo>
                  <a:cubicBezTo>
                    <a:pt x="54271" y="10149"/>
                    <a:pt x="51256" y="9552"/>
                    <a:pt x="50653" y="10149"/>
                  </a:cubicBezTo>
                  <a:cubicBezTo>
                    <a:pt x="49447" y="10149"/>
                    <a:pt x="47638" y="11343"/>
                    <a:pt x="46432" y="11343"/>
                  </a:cubicBezTo>
                  <a:cubicBezTo>
                    <a:pt x="44623" y="11343"/>
                    <a:pt x="43417" y="8955"/>
                    <a:pt x="43417" y="7761"/>
                  </a:cubicBezTo>
                  <a:cubicBezTo>
                    <a:pt x="42211" y="5970"/>
                    <a:pt x="44623" y="4776"/>
                    <a:pt x="44020" y="2985"/>
                  </a:cubicBezTo>
                  <a:cubicBezTo>
                    <a:pt x="43417" y="1791"/>
                    <a:pt x="42814" y="0"/>
                    <a:pt x="41608" y="597"/>
                  </a:cubicBezTo>
                  <a:cubicBezTo>
                    <a:pt x="41608" y="1194"/>
                    <a:pt x="37386" y="2985"/>
                    <a:pt x="36783" y="2985"/>
                  </a:cubicBezTo>
                  <a:cubicBezTo>
                    <a:pt x="36180" y="2985"/>
                    <a:pt x="34974" y="2985"/>
                    <a:pt x="34974" y="3582"/>
                  </a:cubicBezTo>
                  <a:cubicBezTo>
                    <a:pt x="34371" y="3582"/>
                    <a:pt x="34371" y="5373"/>
                    <a:pt x="33768" y="4179"/>
                  </a:cubicBezTo>
                  <a:cubicBezTo>
                    <a:pt x="33165" y="3582"/>
                    <a:pt x="28341" y="2985"/>
                    <a:pt x="28341" y="3582"/>
                  </a:cubicBezTo>
                  <a:cubicBezTo>
                    <a:pt x="28341" y="3582"/>
                    <a:pt x="29547" y="4179"/>
                    <a:pt x="29547" y="4179"/>
                  </a:cubicBezTo>
                  <a:cubicBezTo>
                    <a:pt x="30150" y="4776"/>
                    <a:pt x="30150" y="5373"/>
                    <a:pt x="30150" y="6567"/>
                  </a:cubicBezTo>
                  <a:cubicBezTo>
                    <a:pt x="30753" y="6567"/>
                    <a:pt x="30753" y="7761"/>
                    <a:pt x="31356" y="8358"/>
                  </a:cubicBezTo>
                  <a:cubicBezTo>
                    <a:pt x="31356" y="8358"/>
                    <a:pt x="32562" y="8358"/>
                    <a:pt x="32562" y="8358"/>
                  </a:cubicBezTo>
                  <a:cubicBezTo>
                    <a:pt x="32562" y="8955"/>
                    <a:pt x="31356" y="9552"/>
                    <a:pt x="30753" y="9552"/>
                  </a:cubicBezTo>
                  <a:cubicBezTo>
                    <a:pt x="30150" y="10149"/>
                    <a:pt x="30150" y="10746"/>
                    <a:pt x="29547" y="11343"/>
                  </a:cubicBezTo>
                  <a:cubicBezTo>
                    <a:pt x="29547" y="11343"/>
                    <a:pt x="26532" y="13731"/>
                    <a:pt x="25929" y="13134"/>
                  </a:cubicBezTo>
                  <a:cubicBezTo>
                    <a:pt x="25929" y="12537"/>
                    <a:pt x="25326" y="12537"/>
                    <a:pt x="24723" y="13134"/>
                  </a:cubicBezTo>
                  <a:cubicBezTo>
                    <a:pt x="24120" y="13731"/>
                    <a:pt x="22914" y="12537"/>
                    <a:pt x="22914" y="12537"/>
                  </a:cubicBezTo>
                  <a:cubicBezTo>
                    <a:pt x="21708" y="11940"/>
                    <a:pt x="21105" y="9552"/>
                    <a:pt x="20502" y="9552"/>
                  </a:cubicBezTo>
                  <a:cubicBezTo>
                    <a:pt x="19296" y="8955"/>
                    <a:pt x="17487" y="10746"/>
                    <a:pt x="16281" y="10746"/>
                  </a:cubicBezTo>
                  <a:cubicBezTo>
                    <a:pt x="15075" y="10746"/>
                    <a:pt x="13869" y="10746"/>
                    <a:pt x="12663" y="10746"/>
                  </a:cubicBezTo>
                  <a:cubicBezTo>
                    <a:pt x="12663" y="10746"/>
                    <a:pt x="12663" y="11940"/>
                    <a:pt x="13266" y="11940"/>
                  </a:cubicBezTo>
                  <a:cubicBezTo>
                    <a:pt x="13266" y="12537"/>
                    <a:pt x="14472" y="12537"/>
                    <a:pt x="15075" y="12537"/>
                  </a:cubicBezTo>
                  <a:cubicBezTo>
                    <a:pt x="15075" y="13134"/>
                    <a:pt x="12663" y="13731"/>
                    <a:pt x="12060" y="13731"/>
                  </a:cubicBezTo>
                  <a:cubicBezTo>
                    <a:pt x="11457" y="14328"/>
                    <a:pt x="12663" y="16119"/>
                    <a:pt x="13266" y="16716"/>
                  </a:cubicBezTo>
                  <a:cubicBezTo>
                    <a:pt x="14472" y="19104"/>
                    <a:pt x="14472" y="20895"/>
                    <a:pt x="13266" y="23283"/>
                  </a:cubicBezTo>
                  <a:cubicBezTo>
                    <a:pt x="13266" y="24477"/>
                    <a:pt x="13266" y="28059"/>
                    <a:pt x="12060" y="28059"/>
                  </a:cubicBezTo>
                  <a:cubicBezTo>
                    <a:pt x="11457" y="28656"/>
                    <a:pt x="10251" y="28059"/>
                    <a:pt x="9045" y="28656"/>
                  </a:cubicBezTo>
                  <a:cubicBezTo>
                    <a:pt x="8442" y="29253"/>
                    <a:pt x="6633" y="29253"/>
                    <a:pt x="6030" y="29253"/>
                  </a:cubicBezTo>
                  <a:cubicBezTo>
                    <a:pt x="3015" y="30447"/>
                    <a:pt x="3015" y="31641"/>
                    <a:pt x="3015" y="34029"/>
                  </a:cubicBezTo>
                  <a:cubicBezTo>
                    <a:pt x="3015" y="35223"/>
                    <a:pt x="1206" y="35223"/>
                    <a:pt x="1206" y="35820"/>
                  </a:cubicBezTo>
                  <a:cubicBezTo>
                    <a:pt x="1206" y="37611"/>
                    <a:pt x="0" y="38208"/>
                    <a:pt x="1206" y="39402"/>
                  </a:cubicBezTo>
                  <a:cubicBezTo>
                    <a:pt x="2412" y="40597"/>
                    <a:pt x="2412" y="41791"/>
                    <a:pt x="3015" y="42985"/>
                  </a:cubicBezTo>
                  <a:cubicBezTo>
                    <a:pt x="3015" y="43582"/>
                    <a:pt x="3618" y="43582"/>
                    <a:pt x="4221" y="43582"/>
                  </a:cubicBezTo>
                  <a:cubicBezTo>
                    <a:pt x="4824" y="43582"/>
                    <a:pt x="4824" y="44179"/>
                    <a:pt x="5427" y="44776"/>
                  </a:cubicBezTo>
                  <a:cubicBezTo>
                    <a:pt x="6633" y="46567"/>
                    <a:pt x="9648" y="44776"/>
                    <a:pt x="10854" y="43582"/>
                  </a:cubicBezTo>
                  <a:cubicBezTo>
                    <a:pt x="10854" y="45373"/>
                    <a:pt x="9648" y="48358"/>
                    <a:pt x="11457" y="48955"/>
                  </a:cubicBezTo>
                  <a:cubicBezTo>
                    <a:pt x="12060" y="48955"/>
                    <a:pt x="13869" y="48358"/>
                    <a:pt x="14472" y="48358"/>
                  </a:cubicBezTo>
                  <a:cubicBezTo>
                    <a:pt x="16281" y="48955"/>
                    <a:pt x="16884" y="48955"/>
                    <a:pt x="18090" y="47761"/>
                  </a:cubicBezTo>
                  <a:cubicBezTo>
                    <a:pt x="18090" y="47164"/>
                    <a:pt x="19296" y="47164"/>
                    <a:pt x="19899" y="47164"/>
                  </a:cubicBezTo>
                  <a:cubicBezTo>
                    <a:pt x="21105" y="45970"/>
                    <a:pt x="22311" y="45373"/>
                    <a:pt x="23517" y="45373"/>
                  </a:cubicBezTo>
                  <a:cubicBezTo>
                    <a:pt x="24723" y="44776"/>
                    <a:pt x="27738" y="43582"/>
                    <a:pt x="26532" y="45970"/>
                  </a:cubicBezTo>
                  <a:cubicBezTo>
                    <a:pt x="26532" y="47164"/>
                    <a:pt x="25929" y="48358"/>
                    <a:pt x="26532" y="49552"/>
                  </a:cubicBezTo>
                  <a:cubicBezTo>
                    <a:pt x="27135" y="50746"/>
                    <a:pt x="28341" y="51940"/>
                    <a:pt x="29547" y="52537"/>
                  </a:cubicBezTo>
                  <a:cubicBezTo>
                    <a:pt x="30753" y="53731"/>
                    <a:pt x="32562" y="53134"/>
                    <a:pt x="33768" y="53731"/>
                  </a:cubicBezTo>
                  <a:cubicBezTo>
                    <a:pt x="34371" y="54328"/>
                    <a:pt x="34974" y="54925"/>
                    <a:pt x="35577" y="54925"/>
                  </a:cubicBezTo>
                  <a:cubicBezTo>
                    <a:pt x="36180" y="54925"/>
                    <a:pt x="36783" y="55522"/>
                    <a:pt x="36783" y="56119"/>
                  </a:cubicBezTo>
                  <a:cubicBezTo>
                    <a:pt x="37989" y="56119"/>
                    <a:pt x="41005" y="55522"/>
                    <a:pt x="41005" y="57313"/>
                  </a:cubicBezTo>
                  <a:cubicBezTo>
                    <a:pt x="41608" y="58507"/>
                    <a:pt x="41005" y="58507"/>
                    <a:pt x="41608" y="59701"/>
                  </a:cubicBezTo>
                  <a:cubicBezTo>
                    <a:pt x="42211" y="60298"/>
                    <a:pt x="41608" y="60298"/>
                    <a:pt x="41005" y="60895"/>
                  </a:cubicBezTo>
                  <a:cubicBezTo>
                    <a:pt x="41005" y="60895"/>
                    <a:pt x="42211" y="63880"/>
                    <a:pt x="42211" y="64477"/>
                  </a:cubicBezTo>
                  <a:cubicBezTo>
                    <a:pt x="42211" y="65074"/>
                    <a:pt x="47035" y="64477"/>
                    <a:pt x="47638" y="64477"/>
                  </a:cubicBezTo>
                  <a:cubicBezTo>
                    <a:pt x="47638" y="65671"/>
                    <a:pt x="47035" y="67462"/>
                    <a:pt x="48241" y="68059"/>
                  </a:cubicBezTo>
                  <a:cubicBezTo>
                    <a:pt x="50050" y="69253"/>
                    <a:pt x="50050" y="70447"/>
                    <a:pt x="49447" y="72835"/>
                  </a:cubicBezTo>
                  <a:cubicBezTo>
                    <a:pt x="48844" y="74029"/>
                    <a:pt x="48241" y="75820"/>
                    <a:pt x="48844" y="77611"/>
                  </a:cubicBezTo>
                  <a:cubicBezTo>
                    <a:pt x="48844" y="78208"/>
                    <a:pt x="49447" y="79402"/>
                    <a:pt x="49447" y="80597"/>
                  </a:cubicBezTo>
                  <a:cubicBezTo>
                    <a:pt x="49447" y="81194"/>
                    <a:pt x="48241" y="82388"/>
                    <a:pt x="49447" y="82388"/>
                  </a:cubicBezTo>
                  <a:cubicBezTo>
                    <a:pt x="50050" y="82985"/>
                    <a:pt x="51859" y="83582"/>
                    <a:pt x="53065" y="82985"/>
                  </a:cubicBezTo>
                  <a:cubicBezTo>
                    <a:pt x="54271" y="81791"/>
                    <a:pt x="56683" y="85970"/>
                    <a:pt x="56080" y="86567"/>
                  </a:cubicBezTo>
                  <a:cubicBezTo>
                    <a:pt x="56080" y="87164"/>
                    <a:pt x="56080" y="87761"/>
                    <a:pt x="56683" y="88358"/>
                  </a:cubicBezTo>
                  <a:cubicBezTo>
                    <a:pt x="57286" y="88955"/>
                    <a:pt x="58492" y="87761"/>
                    <a:pt x="59095" y="88358"/>
                  </a:cubicBezTo>
                  <a:cubicBezTo>
                    <a:pt x="61507" y="89552"/>
                    <a:pt x="59095" y="91940"/>
                    <a:pt x="59095" y="93731"/>
                  </a:cubicBezTo>
                  <a:cubicBezTo>
                    <a:pt x="60301" y="91940"/>
                    <a:pt x="61507" y="95522"/>
                    <a:pt x="61507" y="95522"/>
                  </a:cubicBezTo>
                  <a:cubicBezTo>
                    <a:pt x="62110" y="97910"/>
                    <a:pt x="60904" y="98507"/>
                    <a:pt x="59095" y="99104"/>
                  </a:cubicBezTo>
                  <a:cubicBezTo>
                    <a:pt x="56683" y="100298"/>
                    <a:pt x="55477" y="101492"/>
                    <a:pt x="54271" y="103283"/>
                  </a:cubicBezTo>
                  <a:cubicBezTo>
                    <a:pt x="53668" y="104477"/>
                    <a:pt x="53065" y="105074"/>
                    <a:pt x="51859" y="105671"/>
                  </a:cubicBezTo>
                  <a:cubicBezTo>
                    <a:pt x="51256" y="106865"/>
                    <a:pt x="50050" y="107462"/>
                    <a:pt x="48844" y="108656"/>
                  </a:cubicBezTo>
                  <a:cubicBezTo>
                    <a:pt x="50050" y="108656"/>
                    <a:pt x="51256" y="108059"/>
                    <a:pt x="51859" y="108059"/>
                  </a:cubicBezTo>
                  <a:cubicBezTo>
                    <a:pt x="52462" y="108059"/>
                    <a:pt x="53065" y="109253"/>
                    <a:pt x="53668" y="109253"/>
                  </a:cubicBezTo>
                  <a:cubicBezTo>
                    <a:pt x="53668" y="109850"/>
                    <a:pt x="54271" y="110447"/>
                    <a:pt x="54874" y="111044"/>
                  </a:cubicBezTo>
                  <a:cubicBezTo>
                    <a:pt x="55477" y="111641"/>
                    <a:pt x="56080" y="111044"/>
                    <a:pt x="56683" y="111641"/>
                  </a:cubicBezTo>
                  <a:cubicBezTo>
                    <a:pt x="57889" y="112835"/>
                    <a:pt x="60301" y="113432"/>
                    <a:pt x="60904" y="115223"/>
                  </a:cubicBezTo>
                  <a:cubicBezTo>
                    <a:pt x="61507" y="116417"/>
                    <a:pt x="62110" y="118805"/>
                    <a:pt x="62713" y="120000"/>
                  </a:cubicBezTo>
                  <a:cubicBezTo>
                    <a:pt x="63316" y="119402"/>
                    <a:pt x="63919" y="118805"/>
                    <a:pt x="64522" y="117611"/>
                  </a:cubicBezTo>
                  <a:cubicBezTo>
                    <a:pt x="64522" y="117014"/>
                    <a:pt x="65125" y="115820"/>
                    <a:pt x="65728" y="115223"/>
                  </a:cubicBezTo>
                  <a:cubicBezTo>
                    <a:pt x="66331" y="113432"/>
                    <a:pt x="68140" y="112835"/>
                    <a:pt x="69949" y="111641"/>
                  </a:cubicBezTo>
                  <a:cubicBezTo>
                    <a:pt x="71155" y="110447"/>
                    <a:pt x="71155" y="109253"/>
                    <a:pt x="71758" y="107462"/>
                  </a:cubicBezTo>
                  <a:cubicBezTo>
                    <a:pt x="72964" y="105074"/>
                    <a:pt x="74773" y="104477"/>
                    <a:pt x="75979" y="102686"/>
                  </a:cubicBezTo>
                  <a:cubicBezTo>
                    <a:pt x="77788" y="100895"/>
                    <a:pt x="75979" y="98507"/>
                    <a:pt x="76582" y="96119"/>
                  </a:cubicBezTo>
                  <a:cubicBezTo>
                    <a:pt x="77185" y="95522"/>
                    <a:pt x="77185" y="94925"/>
                    <a:pt x="77185" y="93731"/>
                  </a:cubicBezTo>
                  <a:cubicBezTo>
                    <a:pt x="77185" y="93134"/>
                    <a:pt x="77185" y="93134"/>
                    <a:pt x="77788" y="93134"/>
                  </a:cubicBezTo>
                  <a:cubicBezTo>
                    <a:pt x="78994" y="92537"/>
                    <a:pt x="79597" y="91343"/>
                    <a:pt x="80201" y="90746"/>
                  </a:cubicBezTo>
                  <a:cubicBezTo>
                    <a:pt x="80804" y="90149"/>
                    <a:pt x="81407" y="89552"/>
                    <a:pt x="82613" y="88955"/>
                  </a:cubicBezTo>
                  <a:cubicBezTo>
                    <a:pt x="83216" y="88955"/>
                    <a:pt x="83819" y="88358"/>
                    <a:pt x="85025" y="87761"/>
                  </a:cubicBezTo>
                  <a:cubicBezTo>
                    <a:pt x="85628" y="87761"/>
                    <a:pt x="86231" y="88358"/>
                    <a:pt x="86834" y="88358"/>
                  </a:cubicBezTo>
                  <a:cubicBezTo>
                    <a:pt x="87437" y="88358"/>
                    <a:pt x="86834" y="87761"/>
                    <a:pt x="86834" y="87761"/>
                  </a:cubicBezTo>
                  <a:cubicBezTo>
                    <a:pt x="86231" y="87164"/>
                    <a:pt x="88643" y="86567"/>
                    <a:pt x="88643" y="86567"/>
                  </a:cubicBezTo>
                  <a:cubicBezTo>
                    <a:pt x="88643" y="86567"/>
                    <a:pt x="89849" y="84776"/>
                    <a:pt x="89849" y="85373"/>
                  </a:cubicBezTo>
                  <a:cubicBezTo>
                    <a:pt x="90452" y="85970"/>
                    <a:pt x="93467" y="84776"/>
                    <a:pt x="93467" y="84776"/>
                  </a:cubicBezTo>
                  <a:cubicBezTo>
                    <a:pt x="94070" y="84776"/>
                    <a:pt x="93467" y="85373"/>
                    <a:pt x="94070" y="85373"/>
                  </a:cubicBezTo>
                  <a:cubicBezTo>
                    <a:pt x="94673" y="85373"/>
                    <a:pt x="96482" y="85373"/>
                    <a:pt x="97085" y="84776"/>
                  </a:cubicBezTo>
                  <a:cubicBezTo>
                    <a:pt x="97688" y="84179"/>
                    <a:pt x="97688" y="83582"/>
                    <a:pt x="98291" y="82985"/>
                  </a:cubicBezTo>
                  <a:cubicBezTo>
                    <a:pt x="98894" y="82985"/>
                    <a:pt x="99497" y="82388"/>
                    <a:pt x="99497" y="81791"/>
                  </a:cubicBezTo>
                  <a:cubicBezTo>
                    <a:pt x="100100" y="81194"/>
                    <a:pt x="99497" y="80000"/>
                    <a:pt x="100100" y="79402"/>
                  </a:cubicBezTo>
                  <a:cubicBezTo>
                    <a:pt x="100703" y="78805"/>
                    <a:pt x="101306" y="78208"/>
                    <a:pt x="101909" y="77611"/>
                  </a:cubicBezTo>
                  <a:cubicBezTo>
                    <a:pt x="103115" y="75820"/>
                    <a:pt x="103718" y="75223"/>
                    <a:pt x="103718" y="73432"/>
                  </a:cubicBezTo>
                  <a:cubicBezTo>
                    <a:pt x="103718" y="72238"/>
                    <a:pt x="103718" y="71641"/>
                    <a:pt x="104321" y="70447"/>
                  </a:cubicBezTo>
                  <a:cubicBezTo>
                    <a:pt x="104321" y="69850"/>
                    <a:pt x="104924" y="69850"/>
                    <a:pt x="105527" y="69253"/>
                  </a:cubicBezTo>
                  <a:cubicBezTo>
                    <a:pt x="106130" y="68656"/>
                    <a:pt x="105527" y="67462"/>
                    <a:pt x="105527" y="66865"/>
                  </a:cubicBezTo>
                  <a:cubicBezTo>
                    <a:pt x="105527" y="65671"/>
                    <a:pt x="106130" y="65074"/>
                    <a:pt x="106130" y="63880"/>
                  </a:cubicBezTo>
                  <a:cubicBezTo>
                    <a:pt x="106733" y="62089"/>
                    <a:pt x="106130" y="60298"/>
                    <a:pt x="106130" y="58507"/>
                  </a:cubicBezTo>
                  <a:cubicBezTo>
                    <a:pt x="106130" y="57313"/>
                    <a:pt x="105527" y="56119"/>
                    <a:pt x="106130" y="55522"/>
                  </a:cubicBezTo>
                  <a:cubicBezTo>
                    <a:pt x="106733" y="54328"/>
                    <a:pt x="106130" y="54925"/>
                    <a:pt x="106130" y="53731"/>
                  </a:cubicBezTo>
                  <a:cubicBezTo>
                    <a:pt x="106130" y="53731"/>
                    <a:pt x="107336" y="54328"/>
                    <a:pt x="107336" y="54328"/>
                  </a:cubicBezTo>
                  <a:cubicBezTo>
                    <a:pt x="107336" y="54328"/>
                    <a:pt x="107336" y="53731"/>
                    <a:pt x="107336" y="53731"/>
                  </a:cubicBezTo>
                  <a:cubicBezTo>
                    <a:pt x="107336" y="53731"/>
                    <a:pt x="107939" y="53731"/>
                    <a:pt x="107939" y="53731"/>
                  </a:cubicBezTo>
                  <a:cubicBezTo>
                    <a:pt x="109145" y="53731"/>
                    <a:pt x="109748" y="51940"/>
                    <a:pt x="109748" y="51343"/>
                  </a:cubicBezTo>
                  <a:cubicBezTo>
                    <a:pt x="110351" y="50746"/>
                    <a:pt x="110954" y="49552"/>
                    <a:pt x="111557" y="48358"/>
                  </a:cubicBezTo>
                  <a:cubicBezTo>
                    <a:pt x="112763" y="47164"/>
                    <a:pt x="113969" y="47164"/>
                    <a:pt x="114572" y="45970"/>
                  </a:cubicBezTo>
                  <a:cubicBezTo>
                    <a:pt x="117587" y="42388"/>
                    <a:pt x="120000" y="38208"/>
                    <a:pt x="118190" y="34029"/>
                  </a:cubicBezTo>
                  <a:cubicBezTo>
                    <a:pt x="116984" y="31641"/>
                    <a:pt x="119396" y="35820"/>
                    <a:pt x="118190" y="34029"/>
                  </a:cubicBezTo>
                  <a:close/>
                  <a:moveTo>
                    <a:pt x="69346" y="111044"/>
                  </a:moveTo>
                  <a:cubicBezTo>
                    <a:pt x="68140" y="111641"/>
                    <a:pt x="67537" y="112835"/>
                    <a:pt x="66331" y="113432"/>
                  </a:cubicBezTo>
                  <a:cubicBezTo>
                    <a:pt x="64522" y="114029"/>
                    <a:pt x="67537" y="112238"/>
                    <a:pt x="67537" y="111641"/>
                  </a:cubicBezTo>
                  <a:cubicBezTo>
                    <a:pt x="68140" y="111044"/>
                    <a:pt x="68743" y="109850"/>
                    <a:pt x="69949" y="108656"/>
                  </a:cubicBezTo>
                  <a:cubicBezTo>
                    <a:pt x="71155" y="107462"/>
                    <a:pt x="70552" y="109850"/>
                    <a:pt x="69346" y="111044"/>
                  </a:cubicBezTo>
                  <a:cubicBezTo>
                    <a:pt x="69346" y="111044"/>
                    <a:pt x="69949" y="110447"/>
                    <a:pt x="69346" y="11104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8" name="Shape 4430">
              <a:extLst>
                <a:ext uri="{FF2B5EF4-FFF2-40B4-BE49-F238E27FC236}">
                  <a16:creationId xmlns:a16="http://schemas.microsoft.com/office/drawing/2014/main" id="{59469129-F23F-5046-9B98-A011F727E979}"/>
                </a:ext>
              </a:extLst>
            </p:cNvPr>
            <p:cNvSpPr/>
            <p:nvPr/>
          </p:nvSpPr>
          <p:spPr>
            <a:xfrm>
              <a:off x="8961338" y="10485681"/>
              <a:ext cx="251592" cy="2612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333" y="42857"/>
                  </a:moveTo>
                  <a:cubicBezTo>
                    <a:pt x="88888" y="34285"/>
                    <a:pt x="80000" y="34285"/>
                    <a:pt x="75555" y="29999"/>
                  </a:cubicBezTo>
                  <a:cubicBezTo>
                    <a:pt x="71111" y="25714"/>
                    <a:pt x="66666" y="29999"/>
                    <a:pt x="62222" y="25714"/>
                  </a:cubicBezTo>
                  <a:cubicBezTo>
                    <a:pt x="57777" y="21428"/>
                    <a:pt x="53333" y="17142"/>
                    <a:pt x="48888" y="12857"/>
                  </a:cubicBezTo>
                  <a:cubicBezTo>
                    <a:pt x="44444" y="0"/>
                    <a:pt x="40000" y="4285"/>
                    <a:pt x="26666" y="8571"/>
                  </a:cubicBezTo>
                  <a:cubicBezTo>
                    <a:pt x="22222" y="8571"/>
                    <a:pt x="22222" y="4285"/>
                    <a:pt x="17777" y="12857"/>
                  </a:cubicBezTo>
                  <a:cubicBezTo>
                    <a:pt x="13333" y="17142"/>
                    <a:pt x="13333" y="21428"/>
                    <a:pt x="13333" y="25714"/>
                  </a:cubicBezTo>
                  <a:cubicBezTo>
                    <a:pt x="13333" y="34285"/>
                    <a:pt x="13333" y="42857"/>
                    <a:pt x="13333" y="51428"/>
                  </a:cubicBezTo>
                  <a:cubicBezTo>
                    <a:pt x="13333" y="55714"/>
                    <a:pt x="13333" y="64285"/>
                    <a:pt x="8888" y="72857"/>
                  </a:cubicBezTo>
                  <a:cubicBezTo>
                    <a:pt x="0" y="81428"/>
                    <a:pt x="0" y="81428"/>
                    <a:pt x="4444" y="94285"/>
                  </a:cubicBezTo>
                  <a:cubicBezTo>
                    <a:pt x="8888" y="102857"/>
                    <a:pt x="8888" y="102857"/>
                    <a:pt x="17777" y="107142"/>
                  </a:cubicBezTo>
                  <a:cubicBezTo>
                    <a:pt x="26666" y="107142"/>
                    <a:pt x="35555" y="107142"/>
                    <a:pt x="40000" y="111428"/>
                  </a:cubicBezTo>
                  <a:cubicBezTo>
                    <a:pt x="44444" y="111428"/>
                    <a:pt x="53333" y="119999"/>
                    <a:pt x="57777" y="119999"/>
                  </a:cubicBezTo>
                  <a:cubicBezTo>
                    <a:pt x="66666" y="115714"/>
                    <a:pt x="75555" y="119999"/>
                    <a:pt x="84444" y="119999"/>
                  </a:cubicBezTo>
                  <a:cubicBezTo>
                    <a:pt x="88888" y="119999"/>
                    <a:pt x="102222" y="111428"/>
                    <a:pt x="106666" y="107142"/>
                  </a:cubicBezTo>
                  <a:cubicBezTo>
                    <a:pt x="115555" y="98571"/>
                    <a:pt x="120000" y="89999"/>
                    <a:pt x="115555" y="81428"/>
                  </a:cubicBezTo>
                  <a:cubicBezTo>
                    <a:pt x="111111" y="72857"/>
                    <a:pt x="111111" y="68571"/>
                    <a:pt x="106666" y="59999"/>
                  </a:cubicBezTo>
                  <a:cubicBezTo>
                    <a:pt x="106666" y="51428"/>
                    <a:pt x="102222" y="47142"/>
                    <a:pt x="93333" y="42857"/>
                  </a:cubicBezTo>
                  <a:cubicBezTo>
                    <a:pt x="88888" y="38571"/>
                    <a:pt x="97777" y="42857"/>
                    <a:pt x="93333" y="4285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9" name="Shape 4431">
              <a:extLst>
                <a:ext uri="{FF2B5EF4-FFF2-40B4-BE49-F238E27FC236}">
                  <a16:creationId xmlns:a16="http://schemas.microsoft.com/office/drawing/2014/main" id="{82F32A2D-EFC7-FA43-8670-9A7883B41429}"/>
                </a:ext>
              </a:extLst>
            </p:cNvPr>
            <p:cNvSpPr/>
            <p:nvPr/>
          </p:nvSpPr>
          <p:spPr>
            <a:xfrm>
              <a:off x="8241592" y="10074745"/>
              <a:ext cx="961783" cy="16724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73" y="41564"/>
                  </a:moveTo>
                  <a:cubicBezTo>
                    <a:pt x="94368" y="39553"/>
                    <a:pt x="92038" y="37541"/>
                    <a:pt x="93203" y="34860"/>
                  </a:cubicBezTo>
                  <a:cubicBezTo>
                    <a:pt x="93203" y="34189"/>
                    <a:pt x="93203" y="32849"/>
                    <a:pt x="93203" y="32178"/>
                  </a:cubicBezTo>
                  <a:cubicBezTo>
                    <a:pt x="94368" y="30167"/>
                    <a:pt x="96699" y="29497"/>
                    <a:pt x="99029" y="28156"/>
                  </a:cubicBezTo>
                  <a:cubicBezTo>
                    <a:pt x="103689" y="26145"/>
                    <a:pt x="106019" y="22793"/>
                    <a:pt x="110679" y="20782"/>
                  </a:cubicBezTo>
                  <a:cubicBezTo>
                    <a:pt x="113009" y="20111"/>
                    <a:pt x="116504" y="20111"/>
                    <a:pt x="118834" y="19441"/>
                  </a:cubicBezTo>
                  <a:cubicBezTo>
                    <a:pt x="120000" y="18100"/>
                    <a:pt x="118834" y="16089"/>
                    <a:pt x="117669" y="15418"/>
                  </a:cubicBezTo>
                  <a:cubicBezTo>
                    <a:pt x="116504" y="14078"/>
                    <a:pt x="117669" y="14078"/>
                    <a:pt x="115339" y="14078"/>
                  </a:cubicBezTo>
                  <a:cubicBezTo>
                    <a:pt x="113009" y="13407"/>
                    <a:pt x="114174" y="16089"/>
                    <a:pt x="113009" y="16759"/>
                  </a:cubicBezTo>
                  <a:cubicBezTo>
                    <a:pt x="111844" y="17430"/>
                    <a:pt x="110679" y="18770"/>
                    <a:pt x="109514" y="19441"/>
                  </a:cubicBezTo>
                  <a:cubicBezTo>
                    <a:pt x="108349" y="20111"/>
                    <a:pt x="104854" y="19441"/>
                    <a:pt x="102524" y="20111"/>
                  </a:cubicBezTo>
                  <a:cubicBezTo>
                    <a:pt x="101359" y="21452"/>
                    <a:pt x="97864" y="20111"/>
                    <a:pt x="95533" y="20111"/>
                  </a:cubicBezTo>
                  <a:cubicBezTo>
                    <a:pt x="94368" y="20111"/>
                    <a:pt x="92038" y="20782"/>
                    <a:pt x="90873" y="20111"/>
                  </a:cubicBezTo>
                  <a:cubicBezTo>
                    <a:pt x="88543" y="20111"/>
                    <a:pt x="92038" y="18770"/>
                    <a:pt x="92038" y="18770"/>
                  </a:cubicBezTo>
                  <a:cubicBezTo>
                    <a:pt x="93203" y="18100"/>
                    <a:pt x="92038" y="17430"/>
                    <a:pt x="92038" y="17430"/>
                  </a:cubicBezTo>
                  <a:cubicBezTo>
                    <a:pt x="92038" y="16089"/>
                    <a:pt x="93203" y="15418"/>
                    <a:pt x="94368" y="14748"/>
                  </a:cubicBezTo>
                  <a:cubicBezTo>
                    <a:pt x="99029" y="12067"/>
                    <a:pt x="89708" y="10726"/>
                    <a:pt x="86213" y="9385"/>
                  </a:cubicBezTo>
                  <a:cubicBezTo>
                    <a:pt x="82718" y="8044"/>
                    <a:pt x="78058" y="8044"/>
                    <a:pt x="74563" y="6033"/>
                  </a:cubicBezTo>
                  <a:cubicBezTo>
                    <a:pt x="73398" y="5363"/>
                    <a:pt x="71067" y="4692"/>
                    <a:pt x="69902" y="4022"/>
                  </a:cubicBezTo>
                  <a:cubicBezTo>
                    <a:pt x="68737" y="2681"/>
                    <a:pt x="67572" y="1340"/>
                    <a:pt x="66407" y="1340"/>
                  </a:cubicBezTo>
                  <a:cubicBezTo>
                    <a:pt x="65242" y="670"/>
                    <a:pt x="61747" y="670"/>
                    <a:pt x="60582" y="1340"/>
                  </a:cubicBezTo>
                  <a:cubicBezTo>
                    <a:pt x="59417" y="2011"/>
                    <a:pt x="58252" y="4022"/>
                    <a:pt x="55922" y="2681"/>
                  </a:cubicBezTo>
                  <a:cubicBezTo>
                    <a:pt x="54757" y="1340"/>
                    <a:pt x="52427" y="1340"/>
                    <a:pt x="50097" y="1340"/>
                  </a:cubicBezTo>
                  <a:cubicBezTo>
                    <a:pt x="47766" y="1340"/>
                    <a:pt x="47766" y="0"/>
                    <a:pt x="45436" y="670"/>
                  </a:cubicBezTo>
                  <a:cubicBezTo>
                    <a:pt x="44271" y="1340"/>
                    <a:pt x="40776" y="2011"/>
                    <a:pt x="40776" y="2681"/>
                  </a:cubicBezTo>
                  <a:cubicBezTo>
                    <a:pt x="39611" y="4022"/>
                    <a:pt x="40776" y="5363"/>
                    <a:pt x="40776" y="6033"/>
                  </a:cubicBezTo>
                  <a:cubicBezTo>
                    <a:pt x="39611" y="8715"/>
                    <a:pt x="36116" y="8715"/>
                    <a:pt x="32621" y="9385"/>
                  </a:cubicBezTo>
                  <a:cubicBezTo>
                    <a:pt x="30291" y="10055"/>
                    <a:pt x="31456" y="13407"/>
                    <a:pt x="31456" y="14748"/>
                  </a:cubicBezTo>
                  <a:cubicBezTo>
                    <a:pt x="31456" y="16089"/>
                    <a:pt x="32621" y="17430"/>
                    <a:pt x="32621" y="18100"/>
                  </a:cubicBezTo>
                  <a:cubicBezTo>
                    <a:pt x="32621" y="18770"/>
                    <a:pt x="29126" y="20782"/>
                    <a:pt x="29126" y="21452"/>
                  </a:cubicBezTo>
                  <a:cubicBezTo>
                    <a:pt x="27961" y="22122"/>
                    <a:pt x="24466" y="23463"/>
                    <a:pt x="24466" y="24134"/>
                  </a:cubicBezTo>
                  <a:cubicBezTo>
                    <a:pt x="24466" y="24804"/>
                    <a:pt x="24466" y="25474"/>
                    <a:pt x="24466" y="26145"/>
                  </a:cubicBezTo>
                  <a:cubicBezTo>
                    <a:pt x="24466" y="26815"/>
                    <a:pt x="23300" y="27486"/>
                    <a:pt x="23300" y="28156"/>
                  </a:cubicBezTo>
                  <a:cubicBezTo>
                    <a:pt x="23300" y="28826"/>
                    <a:pt x="24466" y="30837"/>
                    <a:pt x="22135" y="31508"/>
                  </a:cubicBezTo>
                  <a:cubicBezTo>
                    <a:pt x="22135" y="32178"/>
                    <a:pt x="22135" y="33519"/>
                    <a:pt x="22135" y="34189"/>
                  </a:cubicBezTo>
                  <a:cubicBezTo>
                    <a:pt x="20970" y="34189"/>
                    <a:pt x="19805" y="34189"/>
                    <a:pt x="19805" y="34860"/>
                  </a:cubicBezTo>
                  <a:cubicBezTo>
                    <a:pt x="19805" y="36201"/>
                    <a:pt x="22135" y="36871"/>
                    <a:pt x="22135" y="38212"/>
                  </a:cubicBezTo>
                  <a:cubicBezTo>
                    <a:pt x="22135" y="38882"/>
                    <a:pt x="22135" y="40223"/>
                    <a:pt x="23300" y="40893"/>
                  </a:cubicBezTo>
                  <a:cubicBezTo>
                    <a:pt x="25631" y="43575"/>
                    <a:pt x="20970" y="46256"/>
                    <a:pt x="20970" y="48938"/>
                  </a:cubicBezTo>
                  <a:cubicBezTo>
                    <a:pt x="19805" y="50279"/>
                    <a:pt x="22135" y="51620"/>
                    <a:pt x="20970" y="52960"/>
                  </a:cubicBezTo>
                  <a:cubicBezTo>
                    <a:pt x="19805" y="53631"/>
                    <a:pt x="17475" y="54301"/>
                    <a:pt x="16310" y="55642"/>
                  </a:cubicBezTo>
                  <a:cubicBezTo>
                    <a:pt x="15145" y="56983"/>
                    <a:pt x="19805" y="62346"/>
                    <a:pt x="17475" y="63016"/>
                  </a:cubicBezTo>
                  <a:cubicBezTo>
                    <a:pt x="12815" y="64357"/>
                    <a:pt x="13980" y="67709"/>
                    <a:pt x="12815" y="70391"/>
                  </a:cubicBezTo>
                  <a:cubicBezTo>
                    <a:pt x="10485" y="72402"/>
                    <a:pt x="11650" y="75754"/>
                    <a:pt x="11650" y="78435"/>
                  </a:cubicBezTo>
                  <a:cubicBezTo>
                    <a:pt x="11650" y="80446"/>
                    <a:pt x="11650" y="82458"/>
                    <a:pt x="11650" y="84469"/>
                  </a:cubicBezTo>
                  <a:cubicBezTo>
                    <a:pt x="11650" y="85139"/>
                    <a:pt x="17475" y="87150"/>
                    <a:pt x="15145" y="87150"/>
                  </a:cubicBezTo>
                  <a:cubicBezTo>
                    <a:pt x="15145" y="87150"/>
                    <a:pt x="10485" y="87821"/>
                    <a:pt x="12815" y="88491"/>
                  </a:cubicBezTo>
                  <a:cubicBezTo>
                    <a:pt x="15145" y="88491"/>
                    <a:pt x="15145" y="89162"/>
                    <a:pt x="13980" y="90502"/>
                  </a:cubicBezTo>
                  <a:cubicBezTo>
                    <a:pt x="12815" y="91843"/>
                    <a:pt x="12815" y="93184"/>
                    <a:pt x="12815" y="95195"/>
                  </a:cubicBezTo>
                  <a:cubicBezTo>
                    <a:pt x="12815" y="96536"/>
                    <a:pt x="10485" y="97206"/>
                    <a:pt x="9320" y="98547"/>
                  </a:cubicBezTo>
                  <a:cubicBezTo>
                    <a:pt x="8155" y="99217"/>
                    <a:pt x="9320" y="100558"/>
                    <a:pt x="9320" y="101899"/>
                  </a:cubicBezTo>
                  <a:cubicBezTo>
                    <a:pt x="9320" y="102569"/>
                    <a:pt x="6990" y="104581"/>
                    <a:pt x="5825" y="104581"/>
                  </a:cubicBezTo>
                  <a:cubicBezTo>
                    <a:pt x="0" y="105921"/>
                    <a:pt x="3495" y="109944"/>
                    <a:pt x="4660" y="111955"/>
                  </a:cubicBezTo>
                  <a:cubicBezTo>
                    <a:pt x="5825" y="113296"/>
                    <a:pt x="9320" y="111284"/>
                    <a:pt x="9320" y="113966"/>
                  </a:cubicBezTo>
                  <a:cubicBezTo>
                    <a:pt x="9320" y="114636"/>
                    <a:pt x="8155" y="116648"/>
                    <a:pt x="10485" y="117318"/>
                  </a:cubicBezTo>
                  <a:cubicBezTo>
                    <a:pt x="11650" y="117988"/>
                    <a:pt x="12815" y="117988"/>
                    <a:pt x="15145" y="117988"/>
                  </a:cubicBezTo>
                  <a:cubicBezTo>
                    <a:pt x="17475" y="118659"/>
                    <a:pt x="20970" y="118659"/>
                    <a:pt x="23300" y="118659"/>
                  </a:cubicBezTo>
                  <a:cubicBezTo>
                    <a:pt x="24466" y="118659"/>
                    <a:pt x="25631" y="118659"/>
                    <a:pt x="26796" y="119329"/>
                  </a:cubicBezTo>
                  <a:cubicBezTo>
                    <a:pt x="26796" y="118659"/>
                    <a:pt x="27961" y="118659"/>
                    <a:pt x="29126" y="118659"/>
                  </a:cubicBezTo>
                  <a:cubicBezTo>
                    <a:pt x="29126" y="119329"/>
                    <a:pt x="31456" y="120000"/>
                    <a:pt x="31456" y="120000"/>
                  </a:cubicBezTo>
                  <a:cubicBezTo>
                    <a:pt x="32621" y="120000"/>
                    <a:pt x="30291" y="117988"/>
                    <a:pt x="30291" y="117318"/>
                  </a:cubicBezTo>
                  <a:cubicBezTo>
                    <a:pt x="27961" y="115977"/>
                    <a:pt x="27961" y="114636"/>
                    <a:pt x="27961" y="113296"/>
                  </a:cubicBezTo>
                  <a:cubicBezTo>
                    <a:pt x="27961" y="111955"/>
                    <a:pt x="27961" y="111284"/>
                    <a:pt x="31456" y="109944"/>
                  </a:cubicBezTo>
                  <a:cubicBezTo>
                    <a:pt x="33786" y="109273"/>
                    <a:pt x="29126" y="109273"/>
                    <a:pt x="29126" y="109273"/>
                  </a:cubicBezTo>
                  <a:cubicBezTo>
                    <a:pt x="29126" y="109273"/>
                    <a:pt x="31456" y="108603"/>
                    <a:pt x="30291" y="108603"/>
                  </a:cubicBezTo>
                  <a:cubicBezTo>
                    <a:pt x="31456" y="108603"/>
                    <a:pt x="31456" y="109273"/>
                    <a:pt x="32621" y="109273"/>
                  </a:cubicBezTo>
                  <a:cubicBezTo>
                    <a:pt x="33786" y="109944"/>
                    <a:pt x="34951" y="109273"/>
                    <a:pt x="36116" y="109273"/>
                  </a:cubicBezTo>
                  <a:cubicBezTo>
                    <a:pt x="37281" y="107932"/>
                    <a:pt x="36116" y="106592"/>
                    <a:pt x="36116" y="105251"/>
                  </a:cubicBezTo>
                  <a:cubicBezTo>
                    <a:pt x="37281" y="103910"/>
                    <a:pt x="39611" y="103240"/>
                    <a:pt x="43106" y="102569"/>
                  </a:cubicBezTo>
                  <a:cubicBezTo>
                    <a:pt x="44271" y="101899"/>
                    <a:pt x="45436" y="101899"/>
                    <a:pt x="46601" y="101229"/>
                  </a:cubicBezTo>
                  <a:cubicBezTo>
                    <a:pt x="47766" y="100558"/>
                    <a:pt x="45436" y="99888"/>
                    <a:pt x="45436" y="99888"/>
                  </a:cubicBezTo>
                  <a:cubicBezTo>
                    <a:pt x="45436" y="99217"/>
                    <a:pt x="48932" y="98547"/>
                    <a:pt x="47766" y="97206"/>
                  </a:cubicBezTo>
                  <a:cubicBezTo>
                    <a:pt x="46601" y="95865"/>
                    <a:pt x="41941" y="97206"/>
                    <a:pt x="40776" y="95865"/>
                  </a:cubicBezTo>
                  <a:cubicBezTo>
                    <a:pt x="39611" y="95195"/>
                    <a:pt x="38446" y="95195"/>
                    <a:pt x="37281" y="93854"/>
                  </a:cubicBezTo>
                  <a:cubicBezTo>
                    <a:pt x="36116" y="92513"/>
                    <a:pt x="38446" y="90502"/>
                    <a:pt x="39611" y="89832"/>
                  </a:cubicBezTo>
                  <a:cubicBezTo>
                    <a:pt x="41941" y="89162"/>
                    <a:pt x="43106" y="87821"/>
                    <a:pt x="45436" y="87821"/>
                  </a:cubicBezTo>
                  <a:cubicBezTo>
                    <a:pt x="47766" y="87150"/>
                    <a:pt x="47766" y="88491"/>
                    <a:pt x="48932" y="86480"/>
                  </a:cubicBezTo>
                  <a:cubicBezTo>
                    <a:pt x="48932" y="85139"/>
                    <a:pt x="51262" y="84469"/>
                    <a:pt x="50097" y="83128"/>
                  </a:cubicBezTo>
                  <a:cubicBezTo>
                    <a:pt x="48932" y="81117"/>
                    <a:pt x="54757" y="81117"/>
                    <a:pt x="55922" y="79776"/>
                  </a:cubicBezTo>
                  <a:cubicBezTo>
                    <a:pt x="55922" y="79776"/>
                    <a:pt x="50097" y="77094"/>
                    <a:pt x="55922" y="77765"/>
                  </a:cubicBezTo>
                  <a:cubicBezTo>
                    <a:pt x="57087" y="78435"/>
                    <a:pt x="57087" y="79106"/>
                    <a:pt x="58252" y="79106"/>
                  </a:cubicBezTo>
                  <a:cubicBezTo>
                    <a:pt x="60582" y="79106"/>
                    <a:pt x="60582" y="77094"/>
                    <a:pt x="59417" y="76424"/>
                  </a:cubicBezTo>
                  <a:cubicBezTo>
                    <a:pt x="59417" y="75754"/>
                    <a:pt x="57087" y="77094"/>
                    <a:pt x="57087" y="77094"/>
                  </a:cubicBezTo>
                  <a:cubicBezTo>
                    <a:pt x="54757" y="77094"/>
                    <a:pt x="52427" y="76424"/>
                    <a:pt x="52427" y="75754"/>
                  </a:cubicBezTo>
                  <a:cubicBezTo>
                    <a:pt x="52427" y="75083"/>
                    <a:pt x="50097" y="70391"/>
                    <a:pt x="52427" y="70391"/>
                  </a:cubicBezTo>
                  <a:cubicBezTo>
                    <a:pt x="55922" y="71061"/>
                    <a:pt x="58252" y="72402"/>
                    <a:pt x="62912" y="72402"/>
                  </a:cubicBezTo>
                  <a:cubicBezTo>
                    <a:pt x="64077" y="72402"/>
                    <a:pt x="65242" y="71731"/>
                    <a:pt x="66407" y="71731"/>
                  </a:cubicBezTo>
                  <a:cubicBezTo>
                    <a:pt x="68737" y="70391"/>
                    <a:pt x="66407" y="69720"/>
                    <a:pt x="67572" y="68379"/>
                  </a:cubicBezTo>
                  <a:cubicBezTo>
                    <a:pt x="67572" y="67709"/>
                    <a:pt x="68737" y="67039"/>
                    <a:pt x="68737" y="67039"/>
                  </a:cubicBezTo>
                  <a:cubicBezTo>
                    <a:pt x="69902" y="65698"/>
                    <a:pt x="68737" y="65698"/>
                    <a:pt x="68737" y="65027"/>
                  </a:cubicBezTo>
                  <a:cubicBezTo>
                    <a:pt x="67572" y="64357"/>
                    <a:pt x="67572" y="63016"/>
                    <a:pt x="68737" y="63016"/>
                  </a:cubicBezTo>
                  <a:cubicBezTo>
                    <a:pt x="71067" y="63016"/>
                    <a:pt x="69902" y="64357"/>
                    <a:pt x="69902" y="64357"/>
                  </a:cubicBezTo>
                  <a:cubicBezTo>
                    <a:pt x="68737" y="63687"/>
                    <a:pt x="75728" y="63687"/>
                    <a:pt x="75728" y="63687"/>
                  </a:cubicBezTo>
                  <a:cubicBezTo>
                    <a:pt x="80388" y="63687"/>
                    <a:pt x="83883" y="62346"/>
                    <a:pt x="88543" y="62346"/>
                  </a:cubicBezTo>
                  <a:cubicBezTo>
                    <a:pt x="89708" y="61675"/>
                    <a:pt x="93203" y="61005"/>
                    <a:pt x="95533" y="60335"/>
                  </a:cubicBezTo>
                  <a:cubicBezTo>
                    <a:pt x="96699" y="59664"/>
                    <a:pt x="96699" y="58994"/>
                    <a:pt x="97864" y="58324"/>
                  </a:cubicBezTo>
                  <a:cubicBezTo>
                    <a:pt x="99029" y="57653"/>
                    <a:pt x="100194" y="56983"/>
                    <a:pt x="101359" y="55642"/>
                  </a:cubicBezTo>
                  <a:cubicBezTo>
                    <a:pt x="101359" y="53631"/>
                    <a:pt x="99029" y="53631"/>
                    <a:pt x="96699" y="52290"/>
                  </a:cubicBezTo>
                  <a:cubicBezTo>
                    <a:pt x="95533" y="50949"/>
                    <a:pt x="99029" y="50279"/>
                    <a:pt x="96699" y="48938"/>
                  </a:cubicBezTo>
                  <a:cubicBezTo>
                    <a:pt x="95533" y="48268"/>
                    <a:pt x="90873" y="47597"/>
                    <a:pt x="90873" y="46256"/>
                  </a:cubicBezTo>
                  <a:cubicBezTo>
                    <a:pt x="90873" y="46256"/>
                    <a:pt x="90873" y="45586"/>
                    <a:pt x="92038" y="45586"/>
                  </a:cubicBezTo>
                  <a:cubicBezTo>
                    <a:pt x="92038" y="44916"/>
                    <a:pt x="90873" y="44916"/>
                    <a:pt x="90873" y="44245"/>
                  </a:cubicBezTo>
                  <a:cubicBezTo>
                    <a:pt x="90873" y="43575"/>
                    <a:pt x="89708" y="42234"/>
                    <a:pt x="90873" y="41564"/>
                  </a:cubicBezTo>
                  <a:cubicBezTo>
                    <a:pt x="92038" y="40893"/>
                    <a:pt x="89708" y="42234"/>
                    <a:pt x="90873" y="4156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0" name="Shape 4432">
              <a:extLst>
                <a:ext uri="{FF2B5EF4-FFF2-40B4-BE49-F238E27FC236}">
                  <a16:creationId xmlns:a16="http://schemas.microsoft.com/office/drawing/2014/main" id="{39250B21-4056-CC49-8227-F446E1D947C9}"/>
                </a:ext>
              </a:extLst>
            </p:cNvPr>
            <p:cNvSpPr/>
            <p:nvPr/>
          </p:nvSpPr>
          <p:spPr>
            <a:xfrm>
              <a:off x="7617386" y="8313139"/>
              <a:ext cx="203823" cy="226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818" y="115000"/>
                  </a:moveTo>
                  <a:cubicBezTo>
                    <a:pt x="87272" y="120000"/>
                    <a:pt x="92727" y="120000"/>
                    <a:pt x="103636" y="120000"/>
                  </a:cubicBezTo>
                  <a:cubicBezTo>
                    <a:pt x="92727" y="105000"/>
                    <a:pt x="103636" y="100000"/>
                    <a:pt x="103636" y="85000"/>
                  </a:cubicBezTo>
                  <a:cubicBezTo>
                    <a:pt x="103636" y="75000"/>
                    <a:pt x="109090" y="60000"/>
                    <a:pt x="109090" y="50000"/>
                  </a:cubicBezTo>
                  <a:cubicBezTo>
                    <a:pt x="109090" y="45000"/>
                    <a:pt x="114545" y="40000"/>
                    <a:pt x="114545" y="35000"/>
                  </a:cubicBezTo>
                  <a:cubicBezTo>
                    <a:pt x="120000" y="30000"/>
                    <a:pt x="114545" y="25000"/>
                    <a:pt x="120000" y="15000"/>
                  </a:cubicBezTo>
                  <a:cubicBezTo>
                    <a:pt x="120000" y="0"/>
                    <a:pt x="98181" y="20000"/>
                    <a:pt x="92727" y="20000"/>
                  </a:cubicBezTo>
                  <a:cubicBezTo>
                    <a:pt x="81818" y="20000"/>
                    <a:pt x="76363" y="15000"/>
                    <a:pt x="65454" y="25000"/>
                  </a:cubicBezTo>
                  <a:cubicBezTo>
                    <a:pt x="65454" y="25000"/>
                    <a:pt x="54545" y="45000"/>
                    <a:pt x="49090" y="40000"/>
                  </a:cubicBezTo>
                  <a:cubicBezTo>
                    <a:pt x="38181" y="40000"/>
                    <a:pt x="32727" y="40000"/>
                    <a:pt x="21818" y="45000"/>
                  </a:cubicBezTo>
                  <a:cubicBezTo>
                    <a:pt x="21818" y="50000"/>
                    <a:pt x="21818" y="60000"/>
                    <a:pt x="16363" y="60000"/>
                  </a:cubicBezTo>
                  <a:cubicBezTo>
                    <a:pt x="16363" y="65000"/>
                    <a:pt x="5454" y="65000"/>
                    <a:pt x="0" y="65000"/>
                  </a:cubicBezTo>
                  <a:cubicBezTo>
                    <a:pt x="10909" y="75000"/>
                    <a:pt x="21818" y="90000"/>
                    <a:pt x="32727" y="95000"/>
                  </a:cubicBezTo>
                  <a:cubicBezTo>
                    <a:pt x="38181" y="105000"/>
                    <a:pt x="49090" y="110000"/>
                    <a:pt x="60000" y="110000"/>
                  </a:cubicBezTo>
                  <a:cubicBezTo>
                    <a:pt x="65454" y="110000"/>
                    <a:pt x="76363" y="110000"/>
                    <a:pt x="81818" y="115000"/>
                  </a:cubicBezTo>
                  <a:cubicBezTo>
                    <a:pt x="87272" y="115000"/>
                    <a:pt x="81818" y="110000"/>
                    <a:pt x="81818" y="11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1" name="Shape 4433">
              <a:extLst>
                <a:ext uri="{FF2B5EF4-FFF2-40B4-BE49-F238E27FC236}">
                  <a16:creationId xmlns:a16="http://schemas.microsoft.com/office/drawing/2014/main" id="{08395365-135E-3D4D-95B9-755E8CD4C022}"/>
                </a:ext>
              </a:extLst>
            </p:cNvPr>
            <p:cNvSpPr/>
            <p:nvPr/>
          </p:nvSpPr>
          <p:spPr>
            <a:xfrm>
              <a:off x="7681084" y="8520196"/>
              <a:ext cx="159235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941" y="80000"/>
                  </a:moveTo>
                  <a:cubicBezTo>
                    <a:pt x="112941" y="72000"/>
                    <a:pt x="112941" y="64000"/>
                    <a:pt x="120000" y="64000"/>
                  </a:cubicBezTo>
                  <a:cubicBezTo>
                    <a:pt x="112941" y="56000"/>
                    <a:pt x="112941" y="48000"/>
                    <a:pt x="105882" y="48000"/>
                  </a:cubicBezTo>
                  <a:cubicBezTo>
                    <a:pt x="98823" y="40000"/>
                    <a:pt x="91764" y="16000"/>
                    <a:pt x="84705" y="16000"/>
                  </a:cubicBezTo>
                  <a:cubicBezTo>
                    <a:pt x="70588" y="16000"/>
                    <a:pt x="63529" y="16000"/>
                    <a:pt x="56470" y="8000"/>
                  </a:cubicBezTo>
                  <a:cubicBezTo>
                    <a:pt x="49411" y="0"/>
                    <a:pt x="28235" y="0"/>
                    <a:pt x="21176" y="0"/>
                  </a:cubicBezTo>
                  <a:cubicBezTo>
                    <a:pt x="28235" y="8000"/>
                    <a:pt x="0" y="48000"/>
                    <a:pt x="21176" y="48000"/>
                  </a:cubicBezTo>
                  <a:cubicBezTo>
                    <a:pt x="28235" y="48000"/>
                    <a:pt x="28235" y="64000"/>
                    <a:pt x="42352" y="56000"/>
                  </a:cubicBezTo>
                  <a:cubicBezTo>
                    <a:pt x="49411" y="48000"/>
                    <a:pt x="28235" y="40000"/>
                    <a:pt x="28235" y="40000"/>
                  </a:cubicBezTo>
                  <a:cubicBezTo>
                    <a:pt x="35294" y="40000"/>
                    <a:pt x="49411" y="48000"/>
                    <a:pt x="49411" y="56000"/>
                  </a:cubicBezTo>
                  <a:cubicBezTo>
                    <a:pt x="56470" y="72000"/>
                    <a:pt x="70588" y="64000"/>
                    <a:pt x="77647" y="80000"/>
                  </a:cubicBezTo>
                  <a:cubicBezTo>
                    <a:pt x="84705" y="88000"/>
                    <a:pt x="84705" y="104000"/>
                    <a:pt x="98823" y="112000"/>
                  </a:cubicBezTo>
                  <a:cubicBezTo>
                    <a:pt x="120000" y="120000"/>
                    <a:pt x="120000" y="96000"/>
                    <a:pt x="112941" y="80000"/>
                  </a:cubicBezTo>
                  <a:cubicBezTo>
                    <a:pt x="112941" y="72000"/>
                    <a:pt x="112941" y="88000"/>
                    <a:pt x="112941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2" name="Shape 4434">
              <a:extLst>
                <a:ext uri="{FF2B5EF4-FFF2-40B4-BE49-F238E27FC236}">
                  <a16:creationId xmlns:a16="http://schemas.microsoft.com/office/drawing/2014/main" id="{3F15E895-44A6-684A-8F8F-4672911292AE}"/>
                </a:ext>
              </a:extLst>
            </p:cNvPr>
            <p:cNvSpPr/>
            <p:nvPr/>
          </p:nvSpPr>
          <p:spPr>
            <a:xfrm>
              <a:off x="7502736" y="8360921"/>
              <a:ext cx="105096" cy="828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3636" y="13333"/>
                  </a:moveTo>
                  <a:cubicBezTo>
                    <a:pt x="43636" y="0"/>
                    <a:pt x="43636" y="0"/>
                    <a:pt x="43636" y="0"/>
                  </a:cubicBezTo>
                  <a:cubicBezTo>
                    <a:pt x="32727" y="13333"/>
                    <a:pt x="10909" y="40000"/>
                    <a:pt x="0" y="53333"/>
                  </a:cubicBezTo>
                  <a:cubicBezTo>
                    <a:pt x="21818" y="66666"/>
                    <a:pt x="120000" y="120000"/>
                    <a:pt x="120000" y="66666"/>
                  </a:cubicBezTo>
                  <a:cubicBezTo>
                    <a:pt x="120000" y="26666"/>
                    <a:pt x="65454" y="40000"/>
                    <a:pt x="43636" y="13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3" name="Shape 4435">
              <a:extLst>
                <a:ext uri="{FF2B5EF4-FFF2-40B4-BE49-F238E27FC236}">
                  <a16:creationId xmlns:a16="http://schemas.microsoft.com/office/drawing/2014/main" id="{491F8811-A8B4-7440-ADC1-BB6ED5E54ED3}"/>
                </a:ext>
              </a:extLst>
            </p:cNvPr>
            <p:cNvSpPr/>
            <p:nvPr/>
          </p:nvSpPr>
          <p:spPr>
            <a:xfrm>
              <a:off x="7391271" y="8192090"/>
              <a:ext cx="187901" cy="2166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83478"/>
                  </a:moveTo>
                  <a:cubicBezTo>
                    <a:pt x="96000" y="73043"/>
                    <a:pt x="114000" y="67826"/>
                    <a:pt x="120000" y="62608"/>
                  </a:cubicBezTo>
                  <a:cubicBezTo>
                    <a:pt x="102000" y="57391"/>
                    <a:pt x="96000" y="57391"/>
                    <a:pt x="96000" y="41739"/>
                  </a:cubicBezTo>
                  <a:cubicBezTo>
                    <a:pt x="96000" y="36521"/>
                    <a:pt x="102000" y="10434"/>
                    <a:pt x="96000" y="5217"/>
                  </a:cubicBezTo>
                  <a:cubicBezTo>
                    <a:pt x="90000" y="0"/>
                    <a:pt x="60000" y="5217"/>
                    <a:pt x="48000" y="5217"/>
                  </a:cubicBezTo>
                  <a:cubicBezTo>
                    <a:pt x="36000" y="5217"/>
                    <a:pt x="36000" y="20869"/>
                    <a:pt x="42000" y="31304"/>
                  </a:cubicBezTo>
                  <a:cubicBezTo>
                    <a:pt x="48000" y="36521"/>
                    <a:pt x="72000" y="52173"/>
                    <a:pt x="48000" y="52173"/>
                  </a:cubicBezTo>
                  <a:cubicBezTo>
                    <a:pt x="42000" y="52173"/>
                    <a:pt x="30000" y="52173"/>
                    <a:pt x="24000" y="52173"/>
                  </a:cubicBezTo>
                  <a:cubicBezTo>
                    <a:pt x="12000" y="52173"/>
                    <a:pt x="12000" y="73043"/>
                    <a:pt x="12000" y="78260"/>
                  </a:cubicBezTo>
                  <a:cubicBezTo>
                    <a:pt x="0" y="109565"/>
                    <a:pt x="48000" y="104347"/>
                    <a:pt x="72000" y="109565"/>
                  </a:cubicBezTo>
                  <a:cubicBezTo>
                    <a:pt x="78000" y="120000"/>
                    <a:pt x="96000" y="88695"/>
                    <a:pt x="96000" y="8347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4" name="Shape 4436">
              <a:extLst>
                <a:ext uri="{FF2B5EF4-FFF2-40B4-BE49-F238E27FC236}">
                  <a16:creationId xmlns:a16="http://schemas.microsoft.com/office/drawing/2014/main" id="{C0A5660B-693D-D24C-B663-265A578B4909}"/>
                </a:ext>
              </a:extLst>
            </p:cNvPr>
            <p:cNvSpPr/>
            <p:nvPr/>
          </p:nvSpPr>
          <p:spPr>
            <a:xfrm>
              <a:off x="6254330" y="7453042"/>
              <a:ext cx="1398092" cy="8983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800" y="111250"/>
                  </a:moveTo>
                  <a:cubicBezTo>
                    <a:pt x="101600" y="111250"/>
                    <a:pt x="107200" y="112500"/>
                    <a:pt x="105600" y="110000"/>
                  </a:cubicBezTo>
                  <a:cubicBezTo>
                    <a:pt x="104800" y="107500"/>
                    <a:pt x="103200" y="106250"/>
                    <a:pt x="102400" y="103750"/>
                  </a:cubicBezTo>
                  <a:cubicBezTo>
                    <a:pt x="102400" y="103750"/>
                    <a:pt x="103200" y="100000"/>
                    <a:pt x="104000" y="100000"/>
                  </a:cubicBezTo>
                  <a:cubicBezTo>
                    <a:pt x="104800" y="98750"/>
                    <a:pt x="108800" y="100000"/>
                    <a:pt x="110400" y="100000"/>
                  </a:cubicBezTo>
                  <a:cubicBezTo>
                    <a:pt x="112800" y="100000"/>
                    <a:pt x="112000" y="93750"/>
                    <a:pt x="115200" y="97500"/>
                  </a:cubicBezTo>
                  <a:cubicBezTo>
                    <a:pt x="116000" y="95000"/>
                    <a:pt x="116800" y="93750"/>
                    <a:pt x="116800" y="91250"/>
                  </a:cubicBezTo>
                  <a:cubicBezTo>
                    <a:pt x="116800" y="88750"/>
                    <a:pt x="116000" y="86250"/>
                    <a:pt x="116800" y="85000"/>
                  </a:cubicBezTo>
                  <a:cubicBezTo>
                    <a:pt x="117600" y="82500"/>
                    <a:pt x="120000" y="80000"/>
                    <a:pt x="120000" y="78750"/>
                  </a:cubicBezTo>
                  <a:cubicBezTo>
                    <a:pt x="119200" y="76250"/>
                    <a:pt x="118400" y="76250"/>
                    <a:pt x="116800" y="76250"/>
                  </a:cubicBezTo>
                  <a:cubicBezTo>
                    <a:pt x="114400" y="76250"/>
                    <a:pt x="111200" y="76250"/>
                    <a:pt x="108800" y="77500"/>
                  </a:cubicBezTo>
                  <a:cubicBezTo>
                    <a:pt x="107200" y="77500"/>
                    <a:pt x="106400" y="78750"/>
                    <a:pt x="105600" y="80000"/>
                  </a:cubicBezTo>
                  <a:cubicBezTo>
                    <a:pt x="104800" y="82500"/>
                    <a:pt x="105600" y="85000"/>
                    <a:pt x="104800" y="87500"/>
                  </a:cubicBezTo>
                  <a:cubicBezTo>
                    <a:pt x="104800" y="88750"/>
                    <a:pt x="100800" y="95000"/>
                    <a:pt x="100800" y="95000"/>
                  </a:cubicBezTo>
                  <a:cubicBezTo>
                    <a:pt x="97600" y="93750"/>
                    <a:pt x="94400" y="95000"/>
                    <a:pt x="91200" y="97500"/>
                  </a:cubicBezTo>
                  <a:cubicBezTo>
                    <a:pt x="89600" y="97500"/>
                    <a:pt x="88800" y="96250"/>
                    <a:pt x="88000" y="95000"/>
                  </a:cubicBezTo>
                  <a:cubicBezTo>
                    <a:pt x="87200" y="93750"/>
                    <a:pt x="85600" y="93750"/>
                    <a:pt x="84000" y="92500"/>
                  </a:cubicBezTo>
                  <a:cubicBezTo>
                    <a:pt x="82400" y="92500"/>
                    <a:pt x="82400" y="88750"/>
                    <a:pt x="81600" y="86250"/>
                  </a:cubicBezTo>
                  <a:cubicBezTo>
                    <a:pt x="80800" y="83750"/>
                    <a:pt x="79200" y="82500"/>
                    <a:pt x="78400" y="80000"/>
                  </a:cubicBezTo>
                  <a:cubicBezTo>
                    <a:pt x="77600" y="75000"/>
                    <a:pt x="76000" y="68750"/>
                    <a:pt x="76800" y="63750"/>
                  </a:cubicBezTo>
                  <a:cubicBezTo>
                    <a:pt x="76800" y="60000"/>
                    <a:pt x="76000" y="55000"/>
                    <a:pt x="77600" y="51250"/>
                  </a:cubicBezTo>
                  <a:cubicBezTo>
                    <a:pt x="78400" y="50000"/>
                    <a:pt x="78400" y="48750"/>
                    <a:pt x="78400" y="47500"/>
                  </a:cubicBezTo>
                  <a:cubicBezTo>
                    <a:pt x="79200" y="45000"/>
                    <a:pt x="77600" y="46250"/>
                    <a:pt x="76800" y="45000"/>
                  </a:cubicBezTo>
                  <a:cubicBezTo>
                    <a:pt x="75200" y="45000"/>
                    <a:pt x="73600" y="43750"/>
                    <a:pt x="72000" y="43750"/>
                  </a:cubicBezTo>
                  <a:cubicBezTo>
                    <a:pt x="71200" y="42500"/>
                    <a:pt x="69600" y="40000"/>
                    <a:pt x="69600" y="37500"/>
                  </a:cubicBezTo>
                  <a:cubicBezTo>
                    <a:pt x="69600" y="33750"/>
                    <a:pt x="67200" y="32500"/>
                    <a:pt x="65600" y="30000"/>
                  </a:cubicBezTo>
                  <a:cubicBezTo>
                    <a:pt x="64800" y="27500"/>
                    <a:pt x="64800" y="25000"/>
                    <a:pt x="64000" y="22500"/>
                  </a:cubicBezTo>
                  <a:cubicBezTo>
                    <a:pt x="63200" y="21250"/>
                    <a:pt x="61600" y="21250"/>
                    <a:pt x="60000" y="21250"/>
                  </a:cubicBezTo>
                  <a:cubicBezTo>
                    <a:pt x="59200" y="20000"/>
                    <a:pt x="57600" y="20000"/>
                    <a:pt x="56800" y="21250"/>
                  </a:cubicBezTo>
                  <a:cubicBezTo>
                    <a:pt x="56800" y="22500"/>
                    <a:pt x="56000" y="25000"/>
                    <a:pt x="54400" y="25000"/>
                  </a:cubicBezTo>
                  <a:cubicBezTo>
                    <a:pt x="52800" y="25000"/>
                    <a:pt x="50400" y="22500"/>
                    <a:pt x="49600" y="20000"/>
                  </a:cubicBezTo>
                  <a:cubicBezTo>
                    <a:pt x="48800" y="16250"/>
                    <a:pt x="48800" y="15000"/>
                    <a:pt x="47200" y="12500"/>
                  </a:cubicBezTo>
                  <a:cubicBezTo>
                    <a:pt x="45600" y="11250"/>
                    <a:pt x="43200" y="7500"/>
                    <a:pt x="41600" y="7500"/>
                  </a:cubicBezTo>
                  <a:cubicBezTo>
                    <a:pt x="40800" y="6250"/>
                    <a:pt x="36000" y="6250"/>
                    <a:pt x="36000" y="7500"/>
                  </a:cubicBezTo>
                  <a:cubicBezTo>
                    <a:pt x="34400" y="11250"/>
                    <a:pt x="33600" y="10000"/>
                    <a:pt x="31200" y="10000"/>
                  </a:cubicBezTo>
                  <a:cubicBezTo>
                    <a:pt x="28000" y="10000"/>
                    <a:pt x="25600" y="10000"/>
                    <a:pt x="23200" y="10000"/>
                  </a:cubicBezTo>
                  <a:cubicBezTo>
                    <a:pt x="22400" y="10000"/>
                    <a:pt x="20000" y="7500"/>
                    <a:pt x="18400" y="6250"/>
                  </a:cubicBezTo>
                  <a:cubicBezTo>
                    <a:pt x="16000" y="5000"/>
                    <a:pt x="13600" y="3750"/>
                    <a:pt x="10400" y="1250"/>
                  </a:cubicBezTo>
                  <a:cubicBezTo>
                    <a:pt x="7200" y="0"/>
                    <a:pt x="3200" y="1250"/>
                    <a:pt x="0" y="2500"/>
                  </a:cubicBezTo>
                  <a:cubicBezTo>
                    <a:pt x="800" y="8750"/>
                    <a:pt x="4000" y="13750"/>
                    <a:pt x="5600" y="20000"/>
                  </a:cubicBezTo>
                  <a:cubicBezTo>
                    <a:pt x="6400" y="22500"/>
                    <a:pt x="8800" y="25000"/>
                    <a:pt x="10400" y="26250"/>
                  </a:cubicBezTo>
                  <a:cubicBezTo>
                    <a:pt x="11200" y="28750"/>
                    <a:pt x="12800" y="32500"/>
                    <a:pt x="12000" y="35000"/>
                  </a:cubicBezTo>
                  <a:cubicBezTo>
                    <a:pt x="12000" y="35000"/>
                    <a:pt x="6400" y="32500"/>
                    <a:pt x="9600" y="36250"/>
                  </a:cubicBezTo>
                  <a:cubicBezTo>
                    <a:pt x="10400" y="37500"/>
                    <a:pt x="11200" y="38750"/>
                    <a:pt x="12000" y="40000"/>
                  </a:cubicBezTo>
                  <a:cubicBezTo>
                    <a:pt x="13600" y="40000"/>
                    <a:pt x="14400" y="40000"/>
                    <a:pt x="15200" y="41250"/>
                  </a:cubicBezTo>
                  <a:cubicBezTo>
                    <a:pt x="16800" y="42500"/>
                    <a:pt x="18400" y="45000"/>
                    <a:pt x="20000" y="47500"/>
                  </a:cubicBezTo>
                  <a:cubicBezTo>
                    <a:pt x="20800" y="48750"/>
                    <a:pt x="20000" y="51250"/>
                    <a:pt x="19200" y="52500"/>
                  </a:cubicBezTo>
                  <a:cubicBezTo>
                    <a:pt x="18400" y="53750"/>
                    <a:pt x="20000" y="55000"/>
                    <a:pt x="20800" y="55000"/>
                  </a:cubicBezTo>
                  <a:cubicBezTo>
                    <a:pt x="23200" y="57500"/>
                    <a:pt x="24800" y="60000"/>
                    <a:pt x="26400" y="62500"/>
                  </a:cubicBezTo>
                  <a:cubicBezTo>
                    <a:pt x="27200" y="63750"/>
                    <a:pt x="28000" y="66250"/>
                    <a:pt x="28800" y="66250"/>
                  </a:cubicBezTo>
                  <a:cubicBezTo>
                    <a:pt x="29600" y="66250"/>
                    <a:pt x="30400" y="63750"/>
                    <a:pt x="29600" y="62500"/>
                  </a:cubicBezTo>
                  <a:cubicBezTo>
                    <a:pt x="29600" y="61250"/>
                    <a:pt x="28800" y="60000"/>
                    <a:pt x="28800" y="58750"/>
                  </a:cubicBezTo>
                  <a:cubicBezTo>
                    <a:pt x="28000" y="57500"/>
                    <a:pt x="26400" y="58750"/>
                    <a:pt x="25600" y="57500"/>
                  </a:cubicBezTo>
                  <a:cubicBezTo>
                    <a:pt x="24000" y="55000"/>
                    <a:pt x="25600" y="55000"/>
                    <a:pt x="25600" y="52500"/>
                  </a:cubicBezTo>
                  <a:cubicBezTo>
                    <a:pt x="25600" y="52500"/>
                    <a:pt x="24000" y="50000"/>
                    <a:pt x="24000" y="48750"/>
                  </a:cubicBezTo>
                  <a:cubicBezTo>
                    <a:pt x="22400" y="46250"/>
                    <a:pt x="22400" y="42500"/>
                    <a:pt x="20800" y="40000"/>
                  </a:cubicBezTo>
                  <a:cubicBezTo>
                    <a:pt x="19200" y="38750"/>
                    <a:pt x="17600" y="36250"/>
                    <a:pt x="16800" y="33750"/>
                  </a:cubicBezTo>
                  <a:cubicBezTo>
                    <a:pt x="16800" y="32500"/>
                    <a:pt x="16800" y="30000"/>
                    <a:pt x="16000" y="28750"/>
                  </a:cubicBezTo>
                  <a:cubicBezTo>
                    <a:pt x="15200" y="27500"/>
                    <a:pt x="14400" y="26250"/>
                    <a:pt x="13600" y="25000"/>
                  </a:cubicBezTo>
                  <a:cubicBezTo>
                    <a:pt x="12800" y="22500"/>
                    <a:pt x="12000" y="21250"/>
                    <a:pt x="10400" y="20000"/>
                  </a:cubicBezTo>
                  <a:cubicBezTo>
                    <a:pt x="9600" y="18750"/>
                    <a:pt x="9600" y="16250"/>
                    <a:pt x="9600" y="15000"/>
                  </a:cubicBezTo>
                  <a:cubicBezTo>
                    <a:pt x="9600" y="13750"/>
                    <a:pt x="8000" y="7500"/>
                    <a:pt x="8800" y="6250"/>
                  </a:cubicBezTo>
                  <a:cubicBezTo>
                    <a:pt x="9600" y="5000"/>
                    <a:pt x="10400" y="8750"/>
                    <a:pt x="11200" y="8750"/>
                  </a:cubicBezTo>
                  <a:cubicBezTo>
                    <a:pt x="12000" y="8750"/>
                    <a:pt x="12000" y="8750"/>
                    <a:pt x="12000" y="8750"/>
                  </a:cubicBezTo>
                  <a:cubicBezTo>
                    <a:pt x="13600" y="7500"/>
                    <a:pt x="13600" y="8750"/>
                    <a:pt x="14400" y="10000"/>
                  </a:cubicBezTo>
                  <a:cubicBezTo>
                    <a:pt x="15200" y="10000"/>
                    <a:pt x="16000" y="10000"/>
                    <a:pt x="16000" y="11250"/>
                  </a:cubicBezTo>
                  <a:cubicBezTo>
                    <a:pt x="16000" y="13750"/>
                    <a:pt x="16800" y="16250"/>
                    <a:pt x="17600" y="18750"/>
                  </a:cubicBezTo>
                  <a:cubicBezTo>
                    <a:pt x="17600" y="20000"/>
                    <a:pt x="18400" y="22500"/>
                    <a:pt x="18400" y="23750"/>
                  </a:cubicBezTo>
                  <a:cubicBezTo>
                    <a:pt x="18400" y="25000"/>
                    <a:pt x="17600" y="26250"/>
                    <a:pt x="17600" y="27500"/>
                  </a:cubicBezTo>
                  <a:cubicBezTo>
                    <a:pt x="18400" y="27500"/>
                    <a:pt x="18400" y="25000"/>
                    <a:pt x="18400" y="25000"/>
                  </a:cubicBezTo>
                  <a:cubicBezTo>
                    <a:pt x="19200" y="23750"/>
                    <a:pt x="20000" y="27500"/>
                    <a:pt x="20800" y="27500"/>
                  </a:cubicBezTo>
                  <a:cubicBezTo>
                    <a:pt x="21600" y="28750"/>
                    <a:pt x="25600" y="32500"/>
                    <a:pt x="25600" y="33750"/>
                  </a:cubicBezTo>
                  <a:cubicBezTo>
                    <a:pt x="25600" y="36250"/>
                    <a:pt x="26400" y="37500"/>
                    <a:pt x="27200" y="37500"/>
                  </a:cubicBezTo>
                  <a:cubicBezTo>
                    <a:pt x="28000" y="38750"/>
                    <a:pt x="28000" y="40000"/>
                    <a:pt x="28800" y="41250"/>
                  </a:cubicBezTo>
                  <a:cubicBezTo>
                    <a:pt x="29600" y="42500"/>
                    <a:pt x="30400" y="41250"/>
                    <a:pt x="30400" y="42500"/>
                  </a:cubicBezTo>
                  <a:cubicBezTo>
                    <a:pt x="31200" y="43750"/>
                    <a:pt x="29600" y="45000"/>
                    <a:pt x="30400" y="47500"/>
                  </a:cubicBezTo>
                  <a:cubicBezTo>
                    <a:pt x="32000" y="48750"/>
                    <a:pt x="33600" y="50000"/>
                    <a:pt x="35200" y="52500"/>
                  </a:cubicBezTo>
                  <a:cubicBezTo>
                    <a:pt x="36000" y="53750"/>
                    <a:pt x="36000" y="55000"/>
                    <a:pt x="36800" y="56250"/>
                  </a:cubicBezTo>
                  <a:cubicBezTo>
                    <a:pt x="37600" y="57500"/>
                    <a:pt x="38400" y="57500"/>
                    <a:pt x="39200" y="60000"/>
                  </a:cubicBezTo>
                  <a:cubicBezTo>
                    <a:pt x="40800" y="61250"/>
                    <a:pt x="41600" y="63750"/>
                    <a:pt x="43200" y="66250"/>
                  </a:cubicBezTo>
                  <a:cubicBezTo>
                    <a:pt x="44000" y="67500"/>
                    <a:pt x="44800" y="68750"/>
                    <a:pt x="45600" y="70000"/>
                  </a:cubicBezTo>
                  <a:cubicBezTo>
                    <a:pt x="46400" y="72500"/>
                    <a:pt x="44800" y="72500"/>
                    <a:pt x="44800" y="73750"/>
                  </a:cubicBezTo>
                  <a:cubicBezTo>
                    <a:pt x="44800" y="75000"/>
                    <a:pt x="47200" y="73750"/>
                    <a:pt x="47200" y="76250"/>
                  </a:cubicBezTo>
                  <a:cubicBezTo>
                    <a:pt x="46400" y="78750"/>
                    <a:pt x="45600" y="78750"/>
                    <a:pt x="46400" y="81250"/>
                  </a:cubicBezTo>
                  <a:cubicBezTo>
                    <a:pt x="46400" y="81250"/>
                    <a:pt x="44800" y="83750"/>
                    <a:pt x="45600" y="85000"/>
                  </a:cubicBezTo>
                  <a:cubicBezTo>
                    <a:pt x="46400" y="86250"/>
                    <a:pt x="47200" y="88750"/>
                    <a:pt x="48000" y="90000"/>
                  </a:cubicBezTo>
                  <a:cubicBezTo>
                    <a:pt x="48800" y="91250"/>
                    <a:pt x="49600" y="91250"/>
                    <a:pt x="50400" y="91250"/>
                  </a:cubicBezTo>
                  <a:cubicBezTo>
                    <a:pt x="52800" y="92500"/>
                    <a:pt x="52800" y="95000"/>
                    <a:pt x="54400" y="96250"/>
                  </a:cubicBezTo>
                  <a:cubicBezTo>
                    <a:pt x="56800" y="98750"/>
                    <a:pt x="60000" y="98750"/>
                    <a:pt x="61600" y="101250"/>
                  </a:cubicBezTo>
                  <a:cubicBezTo>
                    <a:pt x="64800" y="103750"/>
                    <a:pt x="68000" y="106250"/>
                    <a:pt x="71200" y="107500"/>
                  </a:cubicBezTo>
                  <a:cubicBezTo>
                    <a:pt x="73600" y="110000"/>
                    <a:pt x="77600" y="112500"/>
                    <a:pt x="80800" y="113750"/>
                  </a:cubicBezTo>
                  <a:cubicBezTo>
                    <a:pt x="84000" y="113750"/>
                    <a:pt x="86400" y="108750"/>
                    <a:pt x="90400" y="110000"/>
                  </a:cubicBezTo>
                  <a:cubicBezTo>
                    <a:pt x="93600" y="111250"/>
                    <a:pt x="96000" y="116250"/>
                    <a:pt x="98400" y="120000"/>
                  </a:cubicBezTo>
                  <a:cubicBezTo>
                    <a:pt x="98400" y="118750"/>
                    <a:pt x="99200" y="112500"/>
                    <a:pt x="100800" y="111250"/>
                  </a:cubicBezTo>
                  <a:cubicBezTo>
                    <a:pt x="101600" y="111250"/>
                    <a:pt x="100000" y="111250"/>
                    <a:pt x="100800" y="11125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5" name="Shape 4437">
              <a:extLst>
                <a:ext uri="{FF2B5EF4-FFF2-40B4-BE49-F238E27FC236}">
                  <a16:creationId xmlns:a16="http://schemas.microsoft.com/office/drawing/2014/main" id="{69DE466A-9C1C-7044-8DBD-36F629780295}"/>
                </a:ext>
              </a:extLst>
            </p:cNvPr>
            <p:cNvSpPr/>
            <p:nvPr/>
          </p:nvSpPr>
          <p:spPr>
            <a:xfrm>
              <a:off x="7531402" y="8287656"/>
              <a:ext cx="280255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112500"/>
                  </a:moveTo>
                  <a:cubicBezTo>
                    <a:pt x="52000" y="112500"/>
                    <a:pt x="52000" y="105000"/>
                    <a:pt x="52000" y="97500"/>
                  </a:cubicBezTo>
                  <a:cubicBezTo>
                    <a:pt x="52000" y="90000"/>
                    <a:pt x="60000" y="82500"/>
                    <a:pt x="64000" y="82500"/>
                  </a:cubicBezTo>
                  <a:cubicBezTo>
                    <a:pt x="72000" y="75000"/>
                    <a:pt x="72000" y="90000"/>
                    <a:pt x="80000" y="75000"/>
                  </a:cubicBezTo>
                  <a:cubicBezTo>
                    <a:pt x="84000" y="67500"/>
                    <a:pt x="88000" y="45000"/>
                    <a:pt x="96000" y="52500"/>
                  </a:cubicBezTo>
                  <a:cubicBezTo>
                    <a:pt x="108000" y="52500"/>
                    <a:pt x="108000" y="45000"/>
                    <a:pt x="120000" y="37500"/>
                  </a:cubicBezTo>
                  <a:cubicBezTo>
                    <a:pt x="104000" y="22500"/>
                    <a:pt x="100000" y="0"/>
                    <a:pt x="80000" y="7500"/>
                  </a:cubicBezTo>
                  <a:cubicBezTo>
                    <a:pt x="72000" y="7500"/>
                    <a:pt x="64000" y="15000"/>
                    <a:pt x="56000" y="15000"/>
                  </a:cubicBezTo>
                  <a:cubicBezTo>
                    <a:pt x="48000" y="15000"/>
                    <a:pt x="40000" y="7500"/>
                    <a:pt x="32000" y="7500"/>
                  </a:cubicBezTo>
                  <a:cubicBezTo>
                    <a:pt x="20000" y="15000"/>
                    <a:pt x="16000" y="15000"/>
                    <a:pt x="8000" y="30000"/>
                  </a:cubicBezTo>
                  <a:cubicBezTo>
                    <a:pt x="8000" y="37500"/>
                    <a:pt x="0" y="52500"/>
                    <a:pt x="4000" y="67500"/>
                  </a:cubicBezTo>
                  <a:cubicBezTo>
                    <a:pt x="16000" y="82500"/>
                    <a:pt x="32000" y="67500"/>
                    <a:pt x="32000" y="105000"/>
                  </a:cubicBezTo>
                  <a:cubicBezTo>
                    <a:pt x="32000" y="105000"/>
                    <a:pt x="40000" y="105000"/>
                    <a:pt x="40000" y="105000"/>
                  </a:cubicBezTo>
                  <a:cubicBezTo>
                    <a:pt x="40000" y="105000"/>
                    <a:pt x="36000" y="120000"/>
                    <a:pt x="36000" y="120000"/>
                  </a:cubicBezTo>
                  <a:cubicBezTo>
                    <a:pt x="40000" y="120000"/>
                    <a:pt x="48000" y="120000"/>
                    <a:pt x="48000" y="1125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6" name="Shape 4438">
              <a:extLst>
                <a:ext uri="{FF2B5EF4-FFF2-40B4-BE49-F238E27FC236}">
                  <a16:creationId xmlns:a16="http://schemas.microsoft.com/office/drawing/2014/main" id="{D6242AA3-B538-B442-B3FA-C804861D9D7C}"/>
                </a:ext>
              </a:extLst>
            </p:cNvPr>
            <p:cNvSpPr/>
            <p:nvPr/>
          </p:nvSpPr>
          <p:spPr>
            <a:xfrm>
              <a:off x="7531402" y="8163418"/>
              <a:ext cx="66878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4" y="8000"/>
                  </a:moveTo>
                  <a:cubicBezTo>
                    <a:pt x="68571" y="0"/>
                    <a:pt x="34285" y="24000"/>
                    <a:pt x="34285" y="32000"/>
                  </a:cubicBezTo>
                  <a:cubicBezTo>
                    <a:pt x="17142" y="40000"/>
                    <a:pt x="17142" y="32000"/>
                    <a:pt x="17142" y="48000"/>
                  </a:cubicBezTo>
                  <a:cubicBezTo>
                    <a:pt x="17142" y="56000"/>
                    <a:pt x="0" y="120000"/>
                    <a:pt x="34285" y="112000"/>
                  </a:cubicBezTo>
                  <a:cubicBezTo>
                    <a:pt x="34285" y="104000"/>
                    <a:pt x="85714" y="80000"/>
                    <a:pt x="102857" y="64000"/>
                  </a:cubicBezTo>
                  <a:cubicBezTo>
                    <a:pt x="102857" y="40000"/>
                    <a:pt x="102857" y="32000"/>
                    <a:pt x="119999" y="16000"/>
                  </a:cubicBezTo>
                  <a:cubicBezTo>
                    <a:pt x="119999" y="8000"/>
                    <a:pt x="102857" y="8000"/>
                    <a:pt x="85714" y="8000"/>
                  </a:cubicBezTo>
                  <a:cubicBezTo>
                    <a:pt x="68571" y="0"/>
                    <a:pt x="102857" y="8000"/>
                    <a:pt x="85714" y="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7" name="Shape 4439">
              <a:extLst>
                <a:ext uri="{FF2B5EF4-FFF2-40B4-BE49-F238E27FC236}">
                  <a16:creationId xmlns:a16="http://schemas.microsoft.com/office/drawing/2014/main" id="{2E25CF2C-A942-DD4C-854F-5A8C43E84AF6}"/>
                </a:ext>
              </a:extLst>
            </p:cNvPr>
            <p:cNvSpPr/>
            <p:nvPr/>
          </p:nvSpPr>
          <p:spPr>
            <a:xfrm>
              <a:off x="8232035" y="8080592"/>
              <a:ext cx="121017" cy="1019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769" y="32727"/>
                  </a:moveTo>
                  <a:cubicBezTo>
                    <a:pt x="92307" y="32727"/>
                    <a:pt x="73846" y="0"/>
                    <a:pt x="55384" y="10909"/>
                  </a:cubicBezTo>
                  <a:cubicBezTo>
                    <a:pt x="27692" y="21818"/>
                    <a:pt x="64615" y="32727"/>
                    <a:pt x="64615" y="54545"/>
                  </a:cubicBezTo>
                  <a:cubicBezTo>
                    <a:pt x="73846" y="65454"/>
                    <a:pt x="92307" y="87272"/>
                    <a:pt x="83076" y="98181"/>
                  </a:cubicBezTo>
                  <a:cubicBezTo>
                    <a:pt x="73846" y="109090"/>
                    <a:pt x="64615" y="109090"/>
                    <a:pt x="55384" y="109090"/>
                  </a:cubicBezTo>
                  <a:cubicBezTo>
                    <a:pt x="36923" y="98181"/>
                    <a:pt x="55384" y="98181"/>
                    <a:pt x="46153" y="87272"/>
                  </a:cubicBezTo>
                  <a:cubicBezTo>
                    <a:pt x="46153" y="87272"/>
                    <a:pt x="0" y="98181"/>
                    <a:pt x="0" y="98181"/>
                  </a:cubicBezTo>
                  <a:cubicBezTo>
                    <a:pt x="0" y="120000"/>
                    <a:pt x="18461" y="120000"/>
                    <a:pt x="27692" y="120000"/>
                  </a:cubicBezTo>
                  <a:cubicBezTo>
                    <a:pt x="55384" y="109090"/>
                    <a:pt x="83076" y="120000"/>
                    <a:pt x="120000" y="120000"/>
                  </a:cubicBezTo>
                  <a:cubicBezTo>
                    <a:pt x="120000" y="87272"/>
                    <a:pt x="110769" y="54545"/>
                    <a:pt x="110769" y="32727"/>
                  </a:cubicBezTo>
                  <a:cubicBezTo>
                    <a:pt x="101538" y="32727"/>
                    <a:pt x="110769" y="54545"/>
                    <a:pt x="110769" y="3272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8" name="Shape 4440">
              <a:extLst>
                <a:ext uri="{FF2B5EF4-FFF2-40B4-BE49-F238E27FC236}">
                  <a16:creationId xmlns:a16="http://schemas.microsoft.com/office/drawing/2014/main" id="{42560330-5A43-424A-9D02-A8545A397154}"/>
                </a:ext>
              </a:extLst>
            </p:cNvPr>
            <p:cNvSpPr/>
            <p:nvPr/>
          </p:nvSpPr>
          <p:spPr>
            <a:xfrm>
              <a:off x="8343503" y="8080592"/>
              <a:ext cx="168790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333" y="56000"/>
                  </a:moveTo>
                  <a:cubicBezTo>
                    <a:pt x="80000" y="48000"/>
                    <a:pt x="66666" y="32000"/>
                    <a:pt x="53333" y="24000"/>
                  </a:cubicBezTo>
                  <a:cubicBezTo>
                    <a:pt x="46666" y="16000"/>
                    <a:pt x="13333" y="0"/>
                    <a:pt x="6666" y="8000"/>
                  </a:cubicBezTo>
                  <a:cubicBezTo>
                    <a:pt x="6666" y="8000"/>
                    <a:pt x="20000" y="24000"/>
                    <a:pt x="0" y="24000"/>
                  </a:cubicBezTo>
                  <a:cubicBezTo>
                    <a:pt x="0" y="40000"/>
                    <a:pt x="6666" y="56000"/>
                    <a:pt x="6666" y="80000"/>
                  </a:cubicBezTo>
                  <a:cubicBezTo>
                    <a:pt x="6666" y="88000"/>
                    <a:pt x="6666" y="88000"/>
                    <a:pt x="13333" y="96000"/>
                  </a:cubicBezTo>
                  <a:cubicBezTo>
                    <a:pt x="20000" y="120000"/>
                    <a:pt x="20000" y="88000"/>
                    <a:pt x="26666" y="80000"/>
                  </a:cubicBezTo>
                  <a:cubicBezTo>
                    <a:pt x="40000" y="64000"/>
                    <a:pt x="73333" y="80000"/>
                    <a:pt x="86666" y="80000"/>
                  </a:cubicBezTo>
                  <a:cubicBezTo>
                    <a:pt x="100000" y="80000"/>
                    <a:pt x="100000" y="88000"/>
                    <a:pt x="113333" y="80000"/>
                  </a:cubicBezTo>
                  <a:cubicBezTo>
                    <a:pt x="120000" y="64000"/>
                    <a:pt x="113333" y="56000"/>
                    <a:pt x="93333" y="56000"/>
                  </a:cubicBezTo>
                  <a:cubicBezTo>
                    <a:pt x="80000" y="56000"/>
                    <a:pt x="106666" y="56000"/>
                    <a:pt x="93333" y="5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9" name="Shape 4441">
              <a:extLst>
                <a:ext uri="{FF2B5EF4-FFF2-40B4-BE49-F238E27FC236}">
                  <a16:creationId xmlns:a16="http://schemas.microsoft.com/office/drawing/2014/main" id="{7DF8B3A9-6481-5C45-B629-3DE449DAA2A7}"/>
                </a:ext>
              </a:extLst>
            </p:cNvPr>
            <p:cNvSpPr/>
            <p:nvPr/>
          </p:nvSpPr>
          <p:spPr>
            <a:xfrm>
              <a:off x="3843498" y="4965128"/>
              <a:ext cx="1812105" cy="12168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6307"/>
                  </a:moveTo>
                  <a:cubicBezTo>
                    <a:pt x="119381" y="115384"/>
                    <a:pt x="118144" y="115384"/>
                    <a:pt x="119381" y="113538"/>
                  </a:cubicBezTo>
                  <a:cubicBezTo>
                    <a:pt x="119381" y="112615"/>
                    <a:pt x="118762" y="112615"/>
                    <a:pt x="118144" y="112615"/>
                  </a:cubicBezTo>
                  <a:cubicBezTo>
                    <a:pt x="116907" y="110769"/>
                    <a:pt x="114432" y="109846"/>
                    <a:pt x="113814" y="108923"/>
                  </a:cubicBezTo>
                  <a:cubicBezTo>
                    <a:pt x="111340" y="104307"/>
                    <a:pt x="110103" y="98769"/>
                    <a:pt x="107628" y="95076"/>
                  </a:cubicBezTo>
                  <a:cubicBezTo>
                    <a:pt x="106391" y="94153"/>
                    <a:pt x="105154" y="92307"/>
                    <a:pt x="104536" y="91384"/>
                  </a:cubicBezTo>
                  <a:cubicBezTo>
                    <a:pt x="103298" y="90461"/>
                    <a:pt x="103298" y="87692"/>
                    <a:pt x="102061" y="87692"/>
                  </a:cubicBezTo>
                  <a:cubicBezTo>
                    <a:pt x="101443" y="87692"/>
                    <a:pt x="99587" y="89538"/>
                    <a:pt x="99587" y="89538"/>
                  </a:cubicBezTo>
                  <a:cubicBezTo>
                    <a:pt x="100206" y="91384"/>
                    <a:pt x="98350" y="92307"/>
                    <a:pt x="97731" y="92307"/>
                  </a:cubicBezTo>
                  <a:cubicBezTo>
                    <a:pt x="95876" y="93230"/>
                    <a:pt x="94020" y="89538"/>
                    <a:pt x="92783" y="87692"/>
                  </a:cubicBezTo>
                  <a:cubicBezTo>
                    <a:pt x="92164" y="86769"/>
                    <a:pt x="91546" y="86769"/>
                    <a:pt x="90927" y="84923"/>
                  </a:cubicBezTo>
                  <a:cubicBezTo>
                    <a:pt x="90309" y="83076"/>
                    <a:pt x="89072" y="84000"/>
                    <a:pt x="88453" y="84923"/>
                  </a:cubicBezTo>
                  <a:cubicBezTo>
                    <a:pt x="87216" y="84923"/>
                    <a:pt x="87216" y="84000"/>
                    <a:pt x="85979" y="84923"/>
                  </a:cubicBezTo>
                  <a:cubicBezTo>
                    <a:pt x="85979" y="84923"/>
                    <a:pt x="85360" y="84923"/>
                    <a:pt x="85360" y="84000"/>
                  </a:cubicBezTo>
                  <a:cubicBezTo>
                    <a:pt x="85360" y="83076"/>
                    <a:pt x="85360" y="83076"/>
                    <a:pt x="85360" y="82153"/>
                  </a:cubicBezTo>
                  <a:cubicBezTo>
                    <a:pt x="85360" y="78461"/>
                    <a:pt x="85360" y="73846"/>
                    <a:pt x="85360" y="70153"/>
                  </a:cubicBezTo>
                  <a:cubicBezTo>
                    <a:pt x="85360" y="59076"/>
                    <a:pt x="85360" y="47076"/>
                    <a:pt x="85360" y="35076"/>
                  </a:cubicBezTo>
                  <a:cubicBezTo>
                    <a:pt x="85360" y="30461"/>
                    <a:pt x="85360" y="24923"/>
                    <a:pt x="85360" y="19384"/>
                  </a:cubicBezTo>
                  <a:cubicBezTo>
                    <a:pt x="85360" y="18461"/>
                    <a:pt x="85360" y="16615"/>
                    <a:pt x="85360" y="14769"/>
                  </a:cubicBezTo>
                  <a:cubicBezTo>
                    <a:pt x="85360" y="13846"/>
                    <a:pt x="84742" y="13846"/>
                    <a:pt x="83505" y="12923"/>
                  </a:cubicBezTo>
                  <a:cubicBezTo>
                    <a:pt x="80412" y="11076"/>
                    <a:pt x="78556" y="11076"/>
                    <a:pt x="75463" y="11076"/>
                  </a:cubicBezTo>
                  <a:cubicBezTo>
                    <a:pt x="72371" y="11076"/>
                    <a:pt x="69896" y="10153"/>
                    <a:pt x="66804" y="9230"/>
                  </a:cubicBezTo>
                  <a:cubicBezTo>
                    <a:pt x="63092" y="9230"/>
                    <a:pt x="60000" y="7384"/>
                    <a:pt x="56907" y="7384"/>
                  </a:cubicBezTo>
                  <a:cubicBezTo>
                    <a:pt x="55051" y="7384"/>
                    <a:pt x="53814" y="8307"/>
                    <a:pt x="51958" y="7384"/>
                  </a:cubicBezTo>
                  <a:cubicBezTo>
                    <a:pt x="51958" y="7384"/>
                    <a:pt x="49484" y="6461"/>
                    <a:pt x="49484" y="6461"/>
                  </a:cubicBezTo>
                  <a:cubicBezTo>
                    <a:pt x="49484" y="6461"/>
                    <a:pt x="50103" y="4615"/>
                    <a:pt x="50103" y="3692"/>
                  </a:cubicBezTo>
                  <a:cubicBezTo>
                    <a:pt x="50103" y="3692"/>
                    <a:pt x="48247" y="3692"/>
                    <a:pt x="48247" y="3692"/>
                  </a:cubicBezTo>
                  <a:cubicBezTo>
                    <a:pt x="47010" y="3692"/>
                    <a:pt x="45154" y="4615"/>
                    <a:pt x="43917" y="4615"/>
                  </a:cubicBezTo>
                  <a:cubicBezTo>
                    <a:pt x="42680" y="4615"/>
                    <a:pt x="43298" y="923"/>
                    <a:pt x="41443" y="2769"/>
                  </a:cubicBezTo>
                  <a:cubicBezTo>
                    <a:pt x="40824" y="2769"/>
                    <a:pt x="40206" y="4615"/>
                    <a:pt x="39587" y="3692"/>
                  </a:cubicBezTo>
                  <a:cubicBezTo>
                    <a:pt x="38350" y="3692"/>
                    <a:pt x="38350" y="2769"/>
                    <a:pt x="39587" y="1846"/>
                  </a:cubicBezTo>
                  <a:cubicBezTo>
                    <a:pt x="40824" y="1846"/>
                    <a:pt x="38969" y="923"/>
                    <a:pt x="38350" y="923"/>
                  </a:cubicBezTo>
                  <a:cubicBezTo>
                    <a:pt x="35876" y="0"/>
                    <a:pt x="35876" y="923"/>
                    <a:pt x="34639" y="2769"/>
                  </a:cubicBezTo>
                  <a:cubicBezTo>
                    <a:pt x="32783" y="5538"/>
                    <a:pt x="30309" y="3692"/>
                    <a:pt x="27835" y="4615"/>
                  </a:cubicBezTo>
                  <a:cubicBezTo>
                    <a:pt x="25360" y="5538"/>
                    <a:pt x="27835" y="7384"/>
                    <a:pt x="27835" y="7384"/>
                  </a:cubicBezTo>
                  <a:cubicBezTo>
                    <a:pt x="27216" y="7384"/>
                    <a:pt x="26597" y="7384"/>
                    <a:pt x="26597" y="7384"/>
                  </a:cubicBezTo>
                  <a:cubicBezTo>
                    <a:pt x="26597" y="7384"/>
                    <a:pt x="27216" y="9230"/>
                    <a:pt x="26597" y="9230"/>
                  </a:cubicBezTo>
                  <a:cubicBezTo>
                    <a:pt x="25979" y="9230"/>
                    <a:pt x="25979" y="7384"/>
                    <a:pt x="25979" y="6461"/>
                  </a:cubicBezTo>
                  <a:cubicBezTo>
                    <a:pt x="25360" y="6461"/>
                    <a:pt x="23505" y="9230"/>
                    <a:pt x="23505" y="9230"/>
                  </a:cubicBezTo>
                  <a:cubicBezTo>
                    <a:pt x="22268" y="10153"/>
                    <a:pt x="21030" y="8307"/>
                    <a:pt x="19793" y="10153"/>
                  </a:cubicBezTo>
                  <a:cubicBezTo>
                    <a:pt x="18556" y="11076"/>
                    <a:pt x="17319" y="12000"/>
                    <a:pt x="16701" y="13846"/>
                  </a:cubicBezTo>
                  <a:cubicBezTo>
                    <a:pt x="16701" y="15692"/>
                    <a:pt x="16701" y="17538"/>
                    <a:pt x="15463" y="18461"/>
                  </a:cubicBezTo>
                  <a:cubicBezTo>
                    <a:pt x="14226" y="19384"/>
                    <a:pt x="13608" y="20307"/>
                    <a:pt x="12371" y="20307"/>
                  </a:cubicBezTo>
                  <a:cubicBezTo>
                    <a:pt x="11752" y="20307"/>
                    <a:pt x="8041" y="20307"/>
                    <a:pt x="7422" y="21230"/>
                  </a:cubicBezTo>
                  <a:cubicBezTo>
                    <a:pt x="7422" y="22153"/>
                    <a:pt x="6185" y="24923"/>
                    <a:pt x="6185" y="24923"/>
                  </a:cubicBezTo>
                  <a:cubicBezTo>
                    <a:pt x="6804" y="25846"/>
                    <a:pt x="8659" y="25846"/>
                    <a:pt x="9278" y="26769"/>
                  </a:cubicBezTo>
                  <a:cubicBezTo>
                    <a:pt x="11134" y="27692"/>
                    <a:pt x="12989" y="29538"/>
                    <a:pt x="14226" y="31384"/>
                  </a:cubicBezTo>
                  <a:cubicBezTo>
                    <a:pt x="14845" y="32307"/>
                    <a:pt x="14845" y="34153"/>
                    <a:pt x="16082" y="35076"/>
                  </a:cubicBezTo>
                  <a:cubicBezTo>
                    <a:pt x="17319" y="35076"/>
                    <a:pt x="17938" y="35076"/>
                    <a:pt x="19175" y="34153"/>
                  </a:cubicBezTo>
                  <a:cubicBezTo>
                    <a:pt x="19175" y="34153"/>
                    <a:pt x="21030" y="35076"/>
                    <a:pt x="21030" y="35076"/>
                  </a:cubicBezTo>
                  <a:cubicBezTo>
                    <a:pt x="22268" y="37846"/>
                    <a:pt x="19175" y="36000"/>
                    <a:pt x="19175" y="36000"/>
                  </a:cubicBezTo>
                  <a:cubicBezTo>
                    <a:pt x="17938" y="36000"/>
                    <a:pt x="19793" y="37846"/>
                    <a:pt x="20412" y="38769"/>
                  </a:cubicBezTo>
                  <a:cubicBezTo>
                    <a:pt x="21030" y="40615"/>
                    <a:pt x="21649" y="39692"/>
                    <a:pt x="22886" y="38769"/>
                  </a:cubicBezTo>
                  <a:cubicBezTo>
                    <a:pt x="23505" y="37846"/>
                    <a:pt x="25360" y="37846"/>
                    <a:pt x="25979" y="38769"/>
                  </a:cubicBezTo>
                  <a:cubicBezTo>
                    <a:pt x="26597" y="39692"/>
                    <a:pt x="23505" y="40615"/>
                    <a:pt x="23505" y="40615"/>
                  </a:cubicBezTo>
                  <a:cubicBezTo>
                    <a:pt x="22886" y="40615"/>
                    <a:pt x="23505" y="40615"/>
                    <a:pt x="23505" y="41538"/>
                  </a:cubicBezTo>
                  <a:cubicBezTo>
                    <a:pt x="23505" y="42461"/>
                    <a:pt x="22268" y="41538"/>
                    <a:pt x="22268" y="41538"/>
                  </a:cubicBezTo>
                  <a:cubicBezTo>
                    <a:pt x="21649" y="41538"/>
                    <a:pt x="21030" y="42461"/>
                    <a:pt x="19793" y="42461"/>
                  </a:cubicBezTo>
                  <a:cubicBezTo>
                    <a:pt x="18556" y="42461"/>
                    <a:pt x="16082" y="43384"/>
                    <a:pt x="14845" y="42461"/>
                  </a:cubicBezTo>
                  <a:cubicBezTo>
                    <a:pt x="13608" y="41538"/>
                    <a:pt x="15463" y="39692"/>
                    <a:pt x="14845" y="38769"/>
                  </a:cubicBezTo>
                  <a:cubicBezTo>
                    <a:pt x="14226" y="38769"/>
                    <a:pt x="12989" y="38769"/>
                    <a:pt x="12371" y="39692"/>
                  </a:cubicBezTo>
                  <a:cubicBezTo>
                    <a:pt x="11752" y="39692"/>
                    <a:pt x="10515" y="39692"/>
                    <a:pt x="9896" y="39692"/>
                  </a:cubicBezTo>
                  <a:cubicBezTo>
                    <a:pt x="8659" y="40615"/>
                    <a:pt x="9278" y="42461"/>
                    <a:pt x="9278" y="42461"/>
                  </a:cubicBezTo>
                  <a:cubicBezTo>
                    <a:pt x="8041" y="42461"/>
                    <a:pt x="6804" y="41538"/>
                    <a:pt x="5567" y="42461"/>
                  </a:cubicBezTo>
                  <a:cubicBezTo>
                    <a:pt x="4948" y="43384"/>
                    <a:pt x="3711" y="44307"/>
                    <a:pt x="3092" y="45230"/>
                  </a:cubicBezTo>
                  <a:cubicBezTo>
                    <a:pt x="0" y="48000"/>
                    <a:pt x="7422" y="48000"/>
                    <a:pt x="7422" y="48923"/>
                  </a:cubicBezTo>
                  <a:cubicBezTo>
                    <a:pt x="6804" y="49846"/>
                    <a:pt x="4948" y="49846"/>
                    <a:pt x="6185" y="50769"/>
                  </a:cubicBezTo>
                  <a:cubicBezTo>
                    <a:pt x="6804" y="51692"/>
                    <a:pt x="6804" y="53538"/>
                    <a:pt x="7422" y="53538"/>
                  </a:cubicBezTo>
                  <a:cubicBezTo>
                    <a:pt x="9896" y="54461"/>
                    <a:pt x="11752" y="53538"/>
                    <a:pt x="14226" y="53538"/>
                  </a:cubicBezTo>
                  <a:cubicBezTo>
                    <a:pt x="14845" y="54461"/>
                    <a:pt x="15463" y="54461"/>
                    <a:pt x="16082" y="54461"/>
                  </a:cubicBezTo>
                  <a:cubicBezTo>
                    <a:pt x="17319" y="54461"/>
                    <a:pt x="16701" y="54461"/>
                    <a:pt x="17938" y="55384"/>
                  </a:cubicBezTo>
                  <a:cubicBezTo>
                    <a:pt x="17938" y="55384"/>
                    <a:pt x="19175" y="53538"/>
                    <a:pt x="19793" y="53538"/>
                  </a:cubicBezTo>
                  <a:cubicBezTo>
                    <a:pt x="20412" y="52615"/>
                    <a:pt x="21030" y="52615"/>
                    <a:pt x="21649" y="52615"/>
                  </a:cubicBezTo>
                  <a:cubicBezTo>
                    <a:pt x="22268" y="51692"/>
                    <a:pt x="22886" y="50769"/>
                    <a:pt x="22886" y="50769"/>
                  </a:cubicBezTo>
                  <a:cubicBezTo>
                    <a:pt x="23505" y="51692"/>
                    <a:pt x="24123" y="52615"/>
                    <a:pt x="23505" y="53538"/>
                  </a:cubicBezTo>
                  <a:cubicBezTo>
                    <a:pt x="22886" y="54461"/>
                    <a:pt x="22268" y="54461"/>
                    <a:pt x="23505" y="56307"/>
                  </a:cubicBezTo>
                  <a:cubicBezTo>
                    <a:pt x="24742" y="60000"/>
                    <a:pt x="23505" y="62769"/>
                    <a:pt x="20412" y="61846"/>
                  </a:cubicBezTo>
                  <a:cubicBezTo>
                    <a:pt x="20412" y="61846"/>
                    <a:pt x="19793" y="60923"/>
                    <a:pt x="19175" y="61846"/>
                  </a:cubicBezTo>
                  <a:cubicBezTo>
                    <a:pt x="18556" y="62769"/>
                    <a:pt x="17938" y="64615"/>
                    <a:pt x="17319" y="64615"/>
                  </a:cubicBezTo>
                  <a:cubicBezTo>
                    <a:pt x="16082" y="65538"/>
                    <a:pt x="12371" y="62769"/>
                    <a:pt x="12989" y="65538"/>
                  </a:cubicBezTo>
                  <a:cubicBezTo>
                    <a:pt x="12989" y="65538"/>
                    <a:pt x="11134" y="67384"/>
                    <a:pt x="11752" y="67384"/>
                  </a:cubicBezTo>
                  <a:cubicBezTo>
                    <a:pt x="11752" y="67384"/>
                    <a:pt x="12371" y="67384"/>
                    <a:pt x="12371" y="67384"/>
                  </a:cubicBezTo>
                  <a:cubicBezTo>
                    <a:pt x="12989" y="68307"/>
                    <a:pt x="11134" y="69230"/>
                    <a:pt x="10515" y="70153"/>
                  </a:cubicBezTo>
                  <a:cubicBezTo>
                    <a:pt x="9896" y="70153"/>
                    <a:pt x="9278" y="71076"/>
                    <a:pt x="9278" y="72000"/>
                  </a:cubicBezTo>
                  <a:cubicBezTo>
                    <a:pt x="8659" y="73846"/>
                    <a:pt x="9896" y="73846"/>
                    <a:pt x="8659" y="74769"/>
                  </a:cubicBezTo>
                  <a:cubicBezTo>
                    <a:pt x="7422" y="75692"/>
                    <a:pt x="8659" y="77538"/>
                    <a:pt x="9278" y="78461"/>
                  </a:cubicBezTo>
                  <a:cubicBezTo>
                    <a:pt x="9278" y="79384"/>
                    <a:pt x="11134" y="74769"/>
                    <a:pt x="11752" y="74769"/>
                  </a:cubicBezTo>
                  <a:cubicBezTo>
                    <a:pt x="11752" y="74769"/>
                    <a:pt x="10515" y="77538"/>
                    <a:pt x="10515" y="77538"/>
                  </a:cubicBezTo>
                  <a:cubicBezTo>
                    <a:pt x="9896" y="78461"/>
                    <a:pt x="11752" y="80307"/>
                    <a:pt x="12371" y="80307"/>
                  </a:cubicBezTo>
                  <a:cubicBezTo>
                    <a:pt x="12989" y="81230"/>
                    <a:pt x="12989" y="82153"/>
                    <a:pt x="13608" y="81230"/>
                  </a:cubicBezTo>
                  <a:cubicBezTo>
                    <a:pt x="14226" y="80307"/>
                    <a:pt x="14845" y="79384"/>
                    <a:pt x="14845" y="79384"/>
                  </a:cubicBezTo>
                  <a:cubicBezTo>
                    <a:pt x="14845" y="80307"/>
                    <a:pt x="15463" y="82153"/>
                    <a:pt x="16082" y="82153"/>
                  </a:cubicBezTo>
                  <a:cubicBezTo>
                    <a:pt x="14845" y="83076"/>
                    <a:pt x="14226" y="82153"/>
                    <a:pt x="13608" y="82153"/>
                  </a:cubicBezTo>
                  <a:cubicBezTo>
                    <a:pt x="12989" y="83076"/>
                    <a:pt x="12371" y="80307"/>
                    <a:pt x="11752" y="80307"/>
                  </a:cubicBezTo>
                  <a:cubicBezTo>
                    <a:pt x="11134" y="80307"/>
                    <a:pt x="9896" y="83076"/>
                    <a:pt x="11134" y="84000"/>
                  </a:cubicBezTo>
                  <a:cubicBezTo>
                    <a:pt x="12371" y="84923"/>
                    <a:pt x="12371" y="85846"/>
                    <a:pt x="13608" y="86769"/>
                  </a:cubicBezTo>
                  <a:cubicBezTo>
                    <a:pt x="14226" y="88615"/>
                    <a:pt x="15463" y="87692"/>
                    <a:pt x="16701" y="87692"/>
                  </a:cubicBezTo>
                  <a:cubicBezTo>
                    <a:pt x="17319" y="86769"/>
                    <a:pt x="18556" y="87692"/>
                    <a:pt x="18556" y="85846"/>
                  </a:cubicBezTo>
                  <a:cubicBezTo>
                    <a:pt x="18556" y="84000"/>
                    <a:pt x="19175" y="81230"/>
                    <a:pt x="20412" y="82153"/>
                  </a:cubicBezTo>
                  <a:cubicBezTo>
                    <a:pt x="20412" y="81230"/>
                    <a:pt x="19175" y="84923"/>
                    <a:pt x="19175" y="85846"/>
                  </a:cubicBezTo>
                  <a:cubicBezTo>
                    <a:pt x="19175" y="86769"/>
                    <a:pt x="21649" y="89538"/>
                    <a:pt x="21030" y="90461"/>
                  </a:cubicBezTo>
                  <a:cubicBezTo>
                    <a:pt x="19793" y="92307"/>
                    <a:pt x="21649" y="93230"/>
                    <a:pt x="21649" y="93230"/>
                  </a:cubicBezTo>
                  <a:cubicBezTo>
                    <a:pt x="21030" y="93230"/>
                    <a:pt x="19793" y="96000"/>
                    <a:pt x="19793" y="96000"/>
                  </a:cubicBezTo>
                  <a:cubicBezTo>
                    <a:pt x="20412" y="96923"/>
                    <a:pt x="23505" y="94153"/>
                    <a:pt x="23505" y="94153"/>
                  </a:cubicBezTo>
                  <a:cubicBezTo>
                    <a:pt x="23505" y="95076"/>
                    <a:pt x="22886" y="95076"/>
                    <a:pt x="22886" y="96000"/>
                  </a:cubicBezTo>
                  <a:cubicBezTo>
                    <a:pt x="22886" y="96000"/>
                    <a:pt x="24123" y="94153"/>
                    <a:pt x="24742" y="93230"/>
                  </a:cubicBezTo>
                  <a:cubicBezTo>
                    <a:pt x="25360" y="93230"/>
                    <a:pt x="27835" y="94153"/>
                    <a:pt x="27835" y="95076"/>
                  </a:cubicBezTo>
                  <a:cubicBezTo>
                    <a:pt x="28453" y="96000"/>
                    <a:pt x="29690" y="98769"/>
                    <a:pt x="29690" y="96923"/>
                  </a:cubicBezTo>
                  <a:cubicBezTo>
                    <a:pt x="29690" y="96000"/>
                    <a:pt x="30927" y="92307"/>
                    <a:pt x="30927" y="92307"/>
                  </a:cubicBezTo>
                  <a:cubicBezTo>
                    <a:pt x="30927" y="91384"/>
                    <a:pt x="32783" y="94153"/>
                    <a:pt x="32783" y="93230"/>
                  </a:cubicBezTo>
                  <a:cubicBezTo>
                    <a:pt x="32783" y="93230"/>
                    <a:pt x="30927" y="93230"/>
                    <a:pt x="30927" y="94153"/>
                  </a:cubicBezTo>
                  <a:cubicBezTo>
                    <a:pt x="30927" y="96000"/>
                    <a:pt x="32783" y="96000"/>
                    <a:pt x="33402" y="95076"/>
                  </a:cubicBezTo>
                  <a:cubicBezTo>
                    <a:pt x="34020" y="94153"/>
                    <a:pt x="34639" y="95076"/>
                    <a:pt x="35257" y="94153"/>
                  </a:cubicBezTo>
                  <a:cubicBezTo>
                    <a:pt x="35257" y="94153"/>
                    <a:pt x="36494" y="92307"/>
                    <a:pt x="36494" y="92307"/>
                  </a:cubicBezTo>
                  <a:cubicBezTo>
                    <a:pt x="36494" y="92307"/>
                    <a:pt x="35257" y="95076"/>
                    <a:pt x="34639" y="96000"/>
                  </a:cubicBezTo>
                  <a:cubicBezTo>
                    <a:pt x="34639" y="96923"/>
                    <a:pt x="34639" y="96923"/>
                    <a:pt x="34020" y="97846"/>
                  </a:cubicBezTo>
                  <a:cubicBezTo>
                    <a:pt x="34020" y="98769"/>
                    <a:pt x="34639" y="97846"/>
                    <a:pt x="34639" y="98769"/>
                  </a:cubicBezTo>
                  <a:cubicBezTo>
                    <a:pt x="34639" y="98769"/>
                    <a:pt x="34020" y="99692"/>
                    <a:pt x="33402" y="100615"/>
                  </a:cubicBezTo>
                  <a:cubicBezTo>
                    <a:pt x="33402" y="102461"/>
                    <a:pt x="33402" y="102461"/>
                    <a:pt x="34020" y="103384"/>
                  </a:cubicBezTo>
                  <a:cubicBezTo>
                    <a:pt x="34020" y="103384"/>
                    <a:pt x="32164" y="105230"/>
                    <a:pt x="31546" y="105230"/>
                  </a:cubicBezTo>
                  <a:cubicBezTo>
                    <a:pt x="30927" y="107076"/>
                    <a:pt x="30309" y="108000"/>
                    <a:pt x="29072" y="108923"/>
                  </a:cubicBezTo>
                  <a:cubicBezTo>
                    <a:pt x="27835" y="108923"/>
                    <a:pt x="26597" y="110769"/>
                    <a:pt x="25979" y="111692"/>
                  </a:cubicBezTo>
                  <a:cubicBezTo>
                    <a:pt x="25360" y="111692"/>
                    <a:pt x="25360" y="112615"/>
                    <a:pt x="24742" y="112615"/>
                  </a:cubicBezTo>
                  <a:cubicBezTo>
                    <a:pt x="24742" y="113538"/>
                    <a:pt x="25360" y="114461"/>
                    <a:pt x="25360" y="114461"/>
                  </a:cubicBezTo>
                  <a:cubicBezTo>
                    <a:pt x="24742" y="115384"/>
                    <a:pt x="22886" y="114461"/>
                    <a:pt x="22268" y="114461"/>
                  </a:cubicBezTo>
                  <a:cubicBezTo>
                    <a:pt x="20412" y="114461"/>
                    <a:pt x="19793" y="115384"/>
                    <a:pt x="18556" y="117230"/>
                  </a:cubicBezTo>
                  <a:cubicBezTo>
                    <a:pt x="17938" y="118153"/>
                    <a:pt x="18556" y="120000"/>
                    <a:pt x="19175" y="119076"/>
                  </a:cubicBezTo>
                  <a:cubicBezTo>
                    <a:pt x="20412" y="118153"/>
                    <a:pt x="21649" y="115384"/>
                    <a:pt x="22268" y="116307"/>
                  </a:cubicBezTo>
                  <a:cubicBezTo>
                    <a:pt x="22268" y="115384"/>
                    <a:pt x="21649" y="119076"/>
                    <a:pt x="23505" y="116307"/>
                  </a:cubicBezTo>
                  <a:cubicBezTo>
                    <a:pt x="23505" y="116307"/>
                    <a:pt x="24742" y="119076"/>
                    <a:pt x="25360" y="117230"/>
                  </a:cubicBezTo>
                  <a:cubicBezTo>
                    <a:pt x="25360" y="116307"/>
                    <a:pt x="24742" y="116307"/>
                    <a:pt x="25360" y="116307"/>
                  </a:cubicBezTo>
                  <a:cubicBezTo>
                    <a:pt x="25979" y="115384"/>
                    <a:pt x="25979" y="115384"/>
                    <a:pt x="26597" y="115384"/>
                  </a:cubicBezTo>
                  <a:cubicBezTo>
                    <a:pt x="27216" y="115384"/>
                    <a:pt x="27216" y="115384"/>
                    <a:pt x="27835" y="114461"/>
                  </a:cubicBezTo>
                  <a:cubicBezTo>
                    <a:pt x="28453" y="113538"/>
                    <a:pt x="29690" y="113538"/>
                    <a:pt x="30927" y="112615"/>
                  </a:cubicBezTo>
                  <a:cubicBezTo>
                    <a:pt x="32783" y="111692"/>
                    <a:pt x="30309" y="111692"/>
                    <a:pt x="31546" y="110769"/>
                  </a:cubicBezTo>
                  <a:cubicBezTo>
                    <a:pt x="32164" y="109846"/>
                    <a:pt x="32783" y="108923"/>
                    <a:pt x="33402" y="108923"/>
                  </a:cubicBezTo>
                  <a:cubicBezTo>
                    <a:pt x="34639" y="108000"/>
                    <a:pt x="35876" y="107076"/>
                    <a:pt x="36494" y="107076"/>
                  </a:cubicBezTo>
                  <a:cubicBezTo>
                    <a:pt x="38350" y="105230"/>
                    <a:pt x="37113" y="106153"/>
                    <a:pt x="37113" y="104307"/>
                  </a:cubicBezTo>
                  <a:cubicBezTo>
                    <a:pt x="37113" y="104307"/>
                    <a:pt x="42061" y="100615"/>
                    <a:pt x="42680" y="99692"/>
                  </a:cubicBezTo>
                  <a:cubicBezTo>
                    <a:pt x="43298" y="99692"/>
                    <a:pt x="44536" y="99692"/>
                    <a:pt x="44536" y="98769"/>
                  </a:cubicBezTo>
                  <a:cubicBezTo>
                    <a:pt x="44536" y="96000"/>
                    <a:pt x="45154" y="96923"/>
                    <a:pt x="46391" y="96000"/>
                  </a:cubicBezTo>
                  <a:cubicBezTo>
                    <a:pt x="48247" y="94153"/>
                    <a:pt x="42680" y="93230"/>
                    <a:pt x="45154" y="89538"/>
                  </a:cubicBezTo>
                  <a:cubicBezTo>
                    <a:pt x="46391" y="88615"/>
                    <a:pt x="47628" y="88615"/>
                    <a:pt x="48247" y="87692"/>
                  </a:cubicBezTo>
                  <a:cubicBezTo>
                    <a:pt x="48865" y="86769"/>
                    <a:pt x="48865" y="84000"/>
                    <a:pt x="47628" y="84000"/>
                  </a:cubicBezTo>
                  <a:cubicBezTo>
                    <a:pt x="48865" y="84000"/>
                    <a:pt x="48865" y="84923"/>
                    <a:pt x="50103" y="84000"/>
                  </a:cubicBezTo>
                  <a:cubicBezTo>
                    <a:pt x="50721" y="83076"/>
                    <a:pt x="51340" y="81230"/>
                    <a:pt x="52577" y="80307"/>
                  </a:cubicBezTo>
                  <a:cubicBezTo>
                    <a:pt x="53195" y="79384"/>
                    <a:pt x="54432" y="77538"/>
                    <a:pt x="55051" y="77538"/>
                  </a:cubicBezTo>
                  <a:cubicBezTo>
                    <a:pt x="55670" y="77538"/>
                    <a:pt x="58762" y="77538"/>
                    <a:pt x="58144" y="79384"/>
                  </a:cubicBezTo>
                  <a:cubicBezTo>
                    <a:pt x="57525" y="80307"/>
                    <a:pt x="56288" y="78461"/>
                    <a:pt x="55051" y="79384"/>
                  </a:cubicBezTo>
                  <a:cubicBezTo>
                    <a:pt x="53814" y="80307"/>
                    <a:pt x="53814" y="81230"/>
                    <a:pt x="53195" y="83076"/>
                  </a:cubicBezTo>
                  <a:cubicBezTo>
                    <a:pt x="53195" y="84923"/>
                    <a:pt x="51958" y="86769"/>
                    <a:pt x="51958" y="88615"/>
                  </a:cubicBezTo>
                  <a:cubicBezTo>
                    <a:pt x="51340" y="89538"/>
                    <a:pt x="53814" y="88615"/>
                    <a:pt x="53814" y="89538"/>
                  </a:cubicBezTo>
                  <a:cubicBezTo>
                    <a:pt x="53195" y="89538"/>
                    <a:pt x="50103" y="91384"/>
                    <a:pt x="52577" y="91384"/>
                  </a:cubicBezTo>
                  <a:cubicBezTo>
                    <a:pt x="54432" y="91384"/>
                    <a:pt x="55670" y="89538"/>
                    <a:pt x="57525" y="88615"/>
                  </a:cubicBezTo>
                  <a:cubicBezTo>
                    <a:pt x="58762" y="86769"/>
                    <a:pt x="60000" y="86769"/>
                    <a:pt x="61237" y="85846"/>
                  </a:cubicBezTo>
                  <a:cubicBezTo>
                    <a:pt x="63711" y="84923"/>
                    <a:pt x="62474" y="83076"/>
                    <a:pt x="62474" y="81230"/>
                  </a:cubicBezTo>
                  <a:cubicBezTo>
                    <a:pt x="61855" y="77538"/>
                    <a:pt x="67422" y="80307"/>
                    <a:pt x="68659" y="81230"/>
                  </a:cubicBezTo>
                  <a:cubicBezTo>
                    <a:pt x="69896" y="81230"/>
                    <a:pt x="70515" y="83076"/>
                    <a:pt x="71752" y="84000"/>
                  </a:cubicBezTo>
                  <a:cubicBezTo>
                    <a:pt x="71752" y="84000"/>
                    <a:pt x="72989" y="81230"/>
                    <a:pt x="73608" y="82153"/>
                  </a:cubicBezTo>
                  <a:cubicBezTo>
                    <a:pt x="73608" y="82153"/>
                    <a:pt x="73608" y="84000"/>
                    <a:pt x="73608" y="84923"/>
                  </a:cubicBezTo>
                  <a:cubicBezTo>
                    <a:pt x="74845" y="85846"/>
                    <a:pt x="75463" y="85846"/>
                    <a:pt x="76082" y="85846"/>
                  </a:cubicBezTo>
                  <a:cubicBezTo>
                    <a:pt x="77938" y="85846"/>
                    <a:pt x="79793" y="84923"/>
                    <a:pt x="81030" y="85846"/>
                  </a:cubicBezTo>
                  <a:cubicBezTo>
                    <a:pt x="81649" y="85846"/>
                    <a:pt x="82268" y="86769"/>
                    <a:pt x="82886" y="85846"/>
                  </a:cubicBezTo>
                  <a:cubicBezTo>
                    <a:pt x="83505" y="85846"/>
                    <a:pt x="83505" y="86769"/>
                    <a:pt x="84123" y="87692"/>
                  </a:cubicBezTo>
                  <a:cubicBezTo>
                    <a:pt x="84742" y="87692"/>
                    <a:pt x="85979" y="88615"/>
                    <a:pt x="86597" y="88615"/>
                  </a:cubicBezTo>
                  <a:cubicBezTo>
                    <a:pt x="87835" y="88615"/>
                    <a:pt x="88453" y="86769"/>
                    <a:pt x="89072" y="86769"/>
                  </a:cubicBezTo>
                  <a:cubicBezTo>
                    <a:pt x="90309" y="85846"/>
                    <a:pt x="89690" y="88615"/>
                    <a:pt x="89690" y="88615"/>
                  </a:cubicBezTo>
                  <a:cubicBezTo>
                    <a:pt x="89072" y="89538"/>
                    <a:pt x="89072" y="89538"/>
                    <a:pt x="89690" y="90461"/>
                  </a:cubicBezTo>
                  <a:cubicBezTo>
                    <a:pt x="91546" y="91384"/>
                    <a:pt x="92783" y="92307"/>
                    <a:pt x="94020" y="93230"/>
                  </a:cubicBezTo>
                  <a:cubicBezTo>
                    <a:pt x="95257" y="95076"/>
                    <a:pt x="96494" y="96923"/>
                    <a:pt x="97731" y="97846"/>
                  </a:cubicBezTo>
                  <a:cubicBezTo>
                    <a:pt x="98350" y="97846"/>
                    <a:pt x="98969" y="96923"/>
                    <a:pt x="99587" y="96923"/>
                  </a:cubicBezTo>
                  <a:cubicBezTo>
                    <a:pt x="100206" y="96000"/>
                    <a:pt x="98969" y="95076"/>
                    <a:pt x="98969" y="94153"/>
                  </a:cubicBezTo>
                  <a:cubicBezTo>
                    <a:pt x="98969" y="93230"/>
                    <a:pt x="100824" y="95076"/>
                    <a:pt x="100824" y="95076"/>
                  </a:cubicBezTo>
                  <a:cubicBezTo>
                    <a:pt x="100824" y="96000"/>
                    <a:pt x="102680" y="97846"/>
                    <a:pt x="103298" y="96923"/>
                  </a:cubicBezTo>
                  <a:cubicBezTo>
                    <a:pt x="103298" y="96923"/>
                    <a:pt x="102061" y="91384"/>
                    <a:pt x="102061" y="91384"/>
                  </a:cubicBezTo>
                  <a:cubicBezTo>
                    <a:pt x="102680" y="91384"/>
                    <a:pt x="103917" y="96000"/>
                    <a:pt x="104536" y="96000"/>
                  </a:cubicBezTo>
                  <a:cubicBezTo>
                    <a:pt x="104536" y="96923"/>
                    <a:pt x="105154" y="98769"/>
                    <a:pt x="105773" y="98769"/>
                  </a:cubicBezTo>
                  <a:cubicBezTo>
                    <a:pt x="106391" y="98769"/>
                    <a:pt x="107010" y="96923"/>
                    <a:pt x="107010" y="96923"/>
                  </a:cubicBezTo>
                  <a:cubicBezTo>
                    <a:pt x="105773" y="97846"/>
                    <a:pt x="109484" y="101538"/>
                    <a:pt x="109484" y="102461"/>
                  </a:cubicBezTo>
                  <a:cubicBezTo>
                    <a:pt x="108865" y="102461"/>
                    <a:pt x="108865" y="102461"/>
                    <a:pt x="108865" y="102461"/>
                  </a:cubicBezTo>
                  <a:cubicBezTo>
                    <a:pt x="108247" y="103384"/>
                    <a:pt x="109484" y="103384"/>
                    <a:pt x="109484" y="104307"/>
                  </a:cubicBezTo>
                  <a:cubicBezTo>
                    <a:pt x="109484" y="104307"/>
                    <a:pt x="108247" y="105230"/>
                    <a:pt x="108865" y="105230"/>
                  </a:cubicBezTo>
                  <a:cubicBezTo>
                    <a:pt x="109484" y="106153"/>
                    <a:pt x="110103" y="107076"/>
                    <a:pt x="110721" y="108000"/>
                  </a:cubicBezTo>
                  <a:cubicBezTo>
                    <a:pt x="111958" y="109846"/>
                    <a:pt x="112577" y="110769"/>
                    <a:pt x="113814" y="111692"/>
                  </a:cubicBezTo>
                  <a:cubicBezTo>
                    <a:pt x="113814" y="111692"/>
                    <a:pt x="112577" y="115384"/>
                    <a:pt x="113195" y="115384"/>
                  </a:cubicBezTo>
                  <a:cubicBezTo>
                    <a:pt x="113814" y="116307"/>
                    <a:pt x="113814" y="114461"/>
                    <a:pt x="113814" y="114461"/>
                  </a:cubicBezTo>
                  <a:cubicBezTo>
                    <a:pt x="114432" y="113538"/>
                    <a:pt x="114432" y="116307"/>
                    <a:pt x="115051" y="117230"/>
                  </a:cubicBezTo>
                  <a:cubicBezTo>
                    <a:pt x="115051" y="117230"/>
                    <a:pt x="115051" y="116307"/>
                    <a:pt x="115051" y="115384"/>
                  </a:cubicBezTo>
                  <a:cubicBezTo>
                    <a:pt x="115051" y="117230"/>
                    <a:pt x="118762" y="120000"/>
                    <a:pt x="119381" y="117230"/>
                  </a:cubicBezTo>
                  <a:cubicBezTo>
                    <a:pt x="119381" y="117230"/>
                    <a:pt x="119381" y="118153"/>
                    <a:pt x="119381" y="118153"/>
                  </a:cubicBezTo>
                  <a:cubicBezTo>
                    <a:pt x="119381" y="118153"/>
                    <a:pt x="120000" y="117230"/>
                    <a:pt x="120000" y="116307"/>
                  </a:cubicBezTo>
                  <a:cubicBezTo>
                    <a:pt x="119381" y="116307"/>
                    <a:pt x="120000" y="117230"/>
                    <a:pt x="120000" y="11630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0" name="Shape 4442">
              <a:extLst>
                <a:ext uri="{FF2B5EF4-FFF2-40B4-BE49-F238E27FC236}">
                  <a16:creationId xmlns:a16="http://schemas.microsoft.com/office/drawing/2014/main" id="{76695654-880D-8546-9457-F60758CC271B}"/>
                </a:ext>
              </a:extLst>
            </p:cNvPr>
            <p:cNvSpPr/>
            <p:nvPr/>
          </p:nvSpPr>
          <p:spPr>
            <a:xfrm>
              <a:off x="5888085" y="6516489"/>
              <a:ext cx="2697455" cy="13379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90629"/>
                  </a:moveTo>
                  <a:cubicBezTo>
                    <a:pt x="29480" y="90629"/>
                    <a:pt x="30726" y="90629"/>
                    <a:pt x="32387" y="90629"/>
                  </a:cubicBezTo>
                  <a:cubicBezTo>
                    <a:pt x="32802" y="90629"/>
                    <a:pt x="33633" y="90629"/>
                    <a:pt x="34048" y="90629"/>
                  </a:cubicBezTo>
                  <a:cubicBezTo>
                    <a:pt x="34463" y="90629"/>
                    <a:pt x="34463" y="88951"/>
                    <a:pt x="34878" y="88951"/>
                  </a:cubicBezTo>
                  <a:cubicBezTo>
                    <a:pt x="35294" y="88111"/>
                    <a:pt x="37785" y="88111"/>
                    <a:pt x="37785" y="88951"/>
                  </a:cubicBezTo>
                  <a:cubicBezTo>
                    <a:pt x="39031" y="90629"/>
                    <a:pt x="40276" y="92307"/>
                    <a:pt x="41522" y="93986"/>
                  </a:cubicBezTo>
                  <a:cubicBezTo>
                    <a:pt x="41522" y="93986"/>
                    <a:pt x="41937" y="96503"/>
                    <a:pt x="41937" y="97342"/>
                  </a:cubicBezTo>
                  <a:cubicBezTo>
                    <a:pt x="42352" y="99020"/>
                    <a:pt x="42352" y="99020"/>
                    <a:pt x="43598" y="99860"/>
                  </a:cubicBezTo>
                  <a:cubicBezTo>
                    <a:pt x="44429" y="100699"/>
                    <a:pt x="44844" y="101538"/>
                    <a:pt x="45259" y="99860"/>
                  </a:cubicBezTo>
                  <a:cubicBezTo>
                    <a:pt x="45674" y="97342"/>
                    <a:pt x="46089" y="97342"/>
                    <a:pt x="47335" y="98181"/>
                  </a:cubicBezTo>
                  <a:cubicBezTo>
                    <a:pt x="48166" y="98181"/>
                    <a:pt x="49411" y="99020"/>
                    <a:pt x="49411" y="100699"/>
                  </a:cubicBezTo>
                  <a:cubicBezTo>
                    <a:pt x="50242" y="103216"/>
                    <a:pt x="51072" y="104055"/>
                    <a:pt x="51903" y="106573"/>
                  </a:cubicBezTo>
                  <a:cubicBezTo>
                    <a:pt x="52733" y="108251"/>
                    <a:pt x="52318" y="111608"/>
                    <a:pt x="53564" y="112447"/>
                  </a:cubicBezTo>
                  <a:cubicBezTo>
                    <a:pt x="54394" y="114125"/>
                    <a:pt x="56055" y="114125"/>
                    <a:pt x="56885" y="114965"/>
                  </a:cubicBezTo>
                  <a:cubicBezTo>
                    <a:pt x="56885" y="114125"/>
                    <a:pt x="56055" y="108251"/>
                    <a:pt x="56055" y="108251"/>
                  </a:cubicBezTo>
                  <a:cubicBezTo>
                    <a:pt x="56885" y="109090"/>
                    <a:pt x="56470" y="106573"/>
                    <a:pt x="56885" y="106573"/>
                  </a:cubicBezTo>
                  <a:cubicBezTo>
                    <a:pt x="56885" y="105734"/>
                    <a:pt x="57716" y="105734"/>
                    <a:pt x="58131" y="104895"/>
                  </a:cubicBezTo>
                  <a:cubicBezTo>
                    <a:pt x="58546" y="104895"/>
                    <a:pt x="58961" y="102377"/>
                    <a:pt x="58961" y="102377"/>
                  </a:cubicBezTo>
                  <a:cubicBezTo>
                    <a:pt x="59377" y="103216"/>
                    <a:pt x="59792" y="103216"/>
                    <a:pt x="60207" y="102377"/>
                  </a:cubicBezTo>
                  <a:cubicBezTo>
                    <a:pt x="61038" y="101538"/>
                    <a:pt x="61453" y="101538"/>
                    <a:pt x="61868" y="99860"/>
                  </a:cubicBezTo>
                  <a:cubicBezTo>
                    <a:pt x="62698" y="99020"/>
                    <a:pt x="61453" y="99020"/>
                    <a:pt x="61453" y="98181"/>
                  </a:cubicBezTo>
                  <a:cubicBezTo>
                    <a:pt x="61453" y="98181"/>
                    <a:pt x="62698" y="99020"/>
                    <a:pt x="63114" y="98181"/>
                  </a:cubicBezTo>
                  <a:cubicBezTo>
                    <a:pt x="63944" y="97342"/>
                    <a:pt x="64359" y="97342"/>
                    <a:pt x="65190" y="97342"/>
                  </a:cubicBezTo>
                  <a:cubicBezTo>
                    <a:pt x="66020" y="97342"/>
                    <a:pt x="66435" y="99860"/>
                    <a:pt x="67266" y="99020"/>
                  </a:cubicBezTo>
                  <a:cubicBezTo>
                    <a:pt x="68512" y="97342"/>
                    <a:pt x="68927" y="99020"/>
                    <a:pt x="69757" y="99860"/>
                  </a:cubicBezTo>
                  <a:cubicBezTo>
                    <a:pt x="70588" y="100699"/>
                    <a:pt x="71003" y="99020"/>
                    <a:pt x="71418" y="99020"/>
                  </a:cubicBezTo>
                  <a:cubicBezTo>
                    <a:pt x="71833" y="98181"/>
                    <a:pt x="73079" y="99860"/>
                    <a:pt x="73079" y="100699"/>
                  </a:cubicBezTo>
                  <a:cubicBezTo>
                    <a:pt x="73494" y="101538"/>
                    <a:pt x="73910" y="100699"/>
                    <a:pt x="73494" y="99860"/>
                  </a:cubicBezTo>
                  <a:cubicBezTo>
                    <a:pt x="73494" y="99860"/>
                    <a:pt x="73079" y="99020"/>
                    <a:pt x="72664" y="99020"/>
                  </a:cubicBezTo>
                  <a:cubicBezTo>
                    <a:pt x="72249" y="98181"/>
                    <a:pt x="73079" y="98181"/>
                    <a:pt x="73079" y="98181"/>
                  </a:cubicBezTo>
                  <a:cubicBezTo>
                    <a:pt x="72664" y="96503"/>
                    <a:pt x="72664" y="95664"/>
                    <a:pt x="71833" y="96503"/>
                  </a:cubicBezTo>
                  <a:cubicBezTo>
                    <a:pt x="71833" y="96503"/>
                    <a:pt x="70173" y="96503"/>
                    <a:pt x="71003" y="94825"/>
                  </a:cubicBezTo>
                  <a:cubicBezTo>
                    <a:pt x="71833" y="94825"/>
                    <a:pt x="72249" y="95664"/>
                    <a:pt x="72664" y="95664"/>
                  </a:cubicBezTo>
                  <a:cubicBezTo>
                    <a:pt x="73910" y="94825"/>
                    <a:pt x="74740" y="94825"/>
                    <a:pt x="75986" y="94825"/>
                  </a:cubicBezTo>
                  <a:cubicBezTo>
                    <a:pt x="76401" y="94825"/>
                    <a:pt x="75986" y="94825"/>
                    <a:pt x="76401" y="95664"/>
                  </a:cubicBezTo>
                  <a:cubicBezTo>
                    <a:pt x="76401" y="95664"/>
                    <a:pt x="76816" y="95664"/>
                    <a:pt x="77231" y="94825"/>
                  </a:cubicBezTo>
                  <a:cubicBezTo>
                    <a:pt x="78062" y="94825"/>
                    <a:pt x="78892" y="94825"/>
                    <a:pt x="79723" y="94825"/>
                  </a:cubicBezTo>
                  <a:cubicBezTo>
                    <a:pt x="80553" y="94825"/>
                    <a:pt x="80553" y="96503"/>
                    <a:pt x="81384" y="97342"/>
                  </a:cubicBezTo>
                  <a:cubicBezTo>
                    <a:pt x="82214" y="99020"/>
                    <a:pt x="83044" y="97342"/>
                    <a:pt x="83875" y="96503"/>
                  </a:cubicBezTo>
                  <a:cubicBezTo>
                    <a:pt x="84290" y="96503"/>
                    <a:pt x="86782" y="101538"/>
                    <a:pt x="86782" y="102377"/>
                  </a:cubicBezTo>
                  <a:cubicBezTo>
                    <a:pt x="87197" y="103216"/>
                    <a:pt x="86366" y="104895"/>
                    <a:pt x="86782" y="105734"/>
                  </a:cubicBezTo>
                  <a:cubicBezTo>
                    <a:pt x="87197" y="107412"/>
                    <a:pt x="86782" y="107412"/>
                    <a:pt x="87197" y="109090"/>
                  </a:cubicBezTo>
                  <a:cubicBezTo>
                    <a:pt x="87197" y="109930"/>
                    <a:pt x="87612" y="110769"/>
                    <a:pt x="87612" y="110769"/>
                  </a:cubicBezTo>
                  <a:cubicBezTo>
                    <a:pt x="88027" y="110769"/>
                    <a:pt x="88027" y="111608"/>
                    <a:pt x="88442" y="111608"/>
                  </a:cubicBezTo>
                  <a:cubicBezTo>
                    <a:pt x="88858" y="112447"/>
                    <a:pt x="88442" y="114125"/>
                    <a:pt x="88858" y="114965"/>
                  </a:cubicBezTo>
                  <a:cubicBezTo>
                    <a:pt x="89273" y="115804"/>
                    <a:pt x="89688" y="115804"/>
                    <a:pt x="90103" y="117482"/>
                  </a:cubicBezTo>
                  <a:cubicBezTo>
                    <a:pt x="90934" y="120000"/>
                    <a:pt x="90519" y="117482"/>
                    <a:pt x="91349" y="118321"/>
                  </a:cubicBezTo>
                  <a:cubicBezTo>
                    <a:pt x="91349" y="118321"/>
                    <a:pt x="91349" y="120000"/>
                    <a:pt x="91349" y="120000"/>
                  </a:cubicBezTo>
                  <a:cubicBezTo>
                    <a:pt x="91764" y="120000"/>
                    <a:pt x="92179" y="114125"/>
                    <a:pt x="92179" y="113286"/>
                  </a:cubicBezTo>
                  <a:cubicBezTo>
                    <a:pt x="92179" y="110769"/>
                    <a:pt x="91764" y="109090"/>
                    <a:pt x="91349" y="105734"/>
                  </a:cubicBezTo>
                  <a:cubicBezTo>
                    <a:pt x="90519" y="103216"/>
                    <a:pt x="90519" y="100699"/>
                    <a:pt x="90103" y="98181"/>
                  </a:cubicBezTo>
                  <a:cubicBezTo>
                    <a:pt x="89273" y="96503"/>
                    <a:pt x="88858" y="93146"/>
                    <a:pt x="89273" y="90629"/>
                  </a:cubicBezTo>
                  <a:cubicBezTo>
                    <a:pt x="89688" y="88111"/>
                    <a:pt x="90519" y="86433"/>
                    <a:pt x="91764" y="84755"/>
                  </a:cubicBezTo>
                  <a:cubicBezTo>
                    <a:pt x="92179" y="83916"/>
                    <a:pt x="92595" y="83916"/>
                    <a:pt x="93010" y="83076"/>
                  </a:cubicBezTo>
                  <a:cubicBezTo>
                    <a:pt x="93425" y="82237"/>
                    <a:pt x="93840" y="80559"/>
                    <a:pt x="94256" y="80559"/>
                  </a:cubicBezTo>
                  <a:cubicBezTo>
                    <a:pt x="95086" y="78881"/>
                    <a:pt x="96332" y="78881"/>
                    <a:pt x="97162" y="77202"/>
                  </a:cubicBezTo>
                  <a:cubicBezTo>
                    <a:pt x="97577" y="76363"/>
                    <a:pt x="97993" y="74685"/>
                    <a:pt x="98823" y="74685"/>
                  </a:cubicBezTo>
                  <a:cubicBezTo>
                    <a:pt x="98823" y="74685"/>
                    <a:pt x="100484" y="74685"/>
                    <a:pt x="100069" y="73006"/>
                  </a:cubicBezTo>
                  <a:cubicBezTo>
                    <a:pt x="100069" y="73006"/>
                    <a:pt x="98823" y="73846"/>
                    <a:pt x="98823" y="73846"/>
                  </a:cubicBezTo>
                  <a:cubicBezTo>
                    <a:pt x="98823" y="73006"/>
                    <a:pt x="99653" y="73846"/>
                    <a:pt x="99238" y="72167"/>
                  </a:cubicBezTo>
                  <a:cubicBezTo>
                    <a:pt x="99238" y="72167"/>
                    <a:pt x="98823" y="71328"/>
                    <a:pt x="99238" y="71328"/>
                  </a:cubicBezTo>
                  <a:cubicBezTo>
                    <a:pt x="99238" y="70489"/>
                    <a:pt x="99238" y="71328"/>
                    <a:pt x="99653" y="70489"/>
                  </a:cubicBezTo>
                  <a:cubicBezTo>
                    <a:pt x="99238" y="71328"/>
                    <a:pt x="100069" y="72167"/>
                    <a:pt x="100069" y="71328"/>
                  </a:cubicBezTo>
                  <a:cubicBezTo>
                    <a:pt x="100484" y="71328"/>
                    <a:pt x="101730" y="69650"/>
                    <a:pt x="101314" y="68811"/>
                  </a:cubicBezTo>
                  <a:cubicBezTo>
                    <a:pt x="101314" y="69650"/>
                    <a:pt x="98823" y="68811"/>
                    <a:pt x="99238" y="67972"/>
                  </a:cubicBezTo>
                  <a:cubicBezTo>
                    <a:pt x="99238" y="67132"/>
                    <a:pt x="99653" y="68811"/>
                    <a:pt x="100069" y="67972"/>
                  </a:cubicBezTo>
                  <a:cubicBezTo>
                    <a:pt x="100069" y="67972"/>
                    <a:pt x="100899" y="67132"/>
                    <a:pt x="100899" y="67132"/>
                  </a:cubicBezTo>
                  <a:cubicBezTo>
                    <a:pt x="100899" y="67132"/>
                    <a:pt x="100484" y="66293"/>
                    <a:pt x="100484" y="65454"/>
                  </a:cubicBezTo>
                  <a:cubicBezTo>
                    <a:pt x="100899" y="64615"/>
                    <a:pt x="100899" y="63776"/>
                    <a:pt x="100069" y="63776"/>
                  </a:cubicBezTo>
                  <a:cubicBezTo>
                    <a:pt x="100069" y="63776"/>
                    <a:pt x="98408" y="62097"/>
                    <a:pt x="98408" y="62097"/>
                  </a:cubicBezTo>
                  <a:cubicBezTo>
                    <a:pt x="98823" y="61258"/>
                    <a:pt x="99238" y="62097"/>
                    <a:pt x="99653" y="62097"/>
                  </a:cubicBezTo>
                  <a:cubicBezTo>
                    <a:pt x="100069" y="61258"/>
                    <a:pt x="99238" y="59580"/>
                    <a:pt x="98823" y="59580"/>
                  </a:cubicBezTo>
                  <a:cubicBezTo>
                    <a:pt x="98408" y="58741"/>
                    <a:pt x="97993" y="57902"/>
                    <a:pt x="97993" y="57062"/>
                  </a:cubicBezTo>
                  <a:cubicBezTo>
                    <a:pt x="97577" y="56223"/>
                    <a:pt x="98823" y="54545"/>
                    <a:pt x="98408" y="53706"/>
                  </a:cubicBezTo>
                  <a:cubicBezTo>
                    <a:pt x="98823" y="54545"/>
                    <a:pt x="98408" y="55384"/>
                    <a:pt x="98408" y="56223"/>
                  </a:cubicBezTo>
                  <a:cubicBezTo>
                    <a:pt x="98408" y="56223"/>
                    <a:pt x="99238" y="57902"/>
                    <a:pt x="99238" y="57902"/>
                  </a:cubicBezTo>
                  <a:cubicBezTo>
                    <a:pt x="100069" y="56223"/>
                    <a:pt x="99238" y="52027"/>
                    <a:pt x="100484" y="51188"/>
                  </a:cubicBezTo>
                  <a:cubicBezTo>
                    <a:pt x="100069" y="51188"/>
                    <a:pt x="100069" y="55384"/>
                    <a:pt x="100484" y="56223"/>
                  </a:cubicBezTo>
                  <a:cubicBezTo>
                    <a:pt x="100484" y="57902"/>
                    <a:pt x="101314" y="57902"/>
                    <a:pt x="101314" y="59580"/>
                  </a:cubicBezTo>
                  <a:cubicBezTo>
                    <a:pt x="101314" y="60419"/>
                    <a:pt x="100069" y="62097"/>
                    <a:pt x="100484" y="62937"/>
                  </a:cubicBezTo>
                  <a:cubicBezTo>
                    <a:pt x="100484" y="62937"/>
                    <a:pt x="102975" y="57902"/>
                    <a:pt x="102560" y="56223"/>
                  </a:cubicBezTo>
                  <a:cubicBezTo>
                    <a:pt x="102560" y="54545"/>
                    <a:pt x="101730" y="53706"/>
                    <a:pt x="101730" y="52027"/>
                  </a:cubicBezTo>
                  <a:cubicBezTo>
                    <a:pt x="101314" y="51188"/>
                    <a:pt x="101730" y="48671"/>
                    <a:pt x="102560" y="49510"/>
                  </a:cubicBezTo>
                  <a:cubicBezTo>
                    <a:pt x="102145" y="48671"/>
                    <a:pt x="101730" y="51188"/>
                    <a:pt x="102145" y="52027"/>
                  </a:cubicBezTo>
                  <a:cubicBezTo>
                    <a:pt x="102975" y="53706"/>
                    <a:pt x="102975" y="54545"/>
                    <a:pt x="103806" y="52027"/>
                  </a:cubicBezTo>
                  <a:cubicBezTo>
                    <a:pt x="104221" y="51188"/>
                    <a:pt x="105051" y="48671"/>
                    <a:pt x="104636" y="46993"/>
                  </a:cubicBezTo>
                  <a:cubicBezTo>
                    <a:pt x="104636" y="46993"/>
                    <a:pt x="104221" y="46153"/>
                    <a:pt x="104636" y="45314"/>
                  </a:cubicBezTo>
                  <a:cubicBezTo>
                    <a:pt x="104636" y="45314"/>
                    <a:pt x="105051" y="43636"/>
                    <a:pt x="105051" y="43636"/>
                  </a:cubicBezTo>
                  <a:cubicBezTo>
                    <a:pt x="105051" y="43636"/>
                    <a:pt x="105051" y="45314"/>
                    <a:pt x="105051" y="45314"/>
                  </a:cubicBezTo>
                  <a:cubicBezTo>
                    <a:pt x="105051" y="45314"/>
                    <a:pt x="107128" y="42797"/>
                    <a:pt x="107958" y="42797"/>
                  </a:cubicBezTo>
                  <a:cubicBezTo>
                    <a:pt x="108373" y="41958"/>
                    <a:pt x="109204" y="42797"/>
                    <a:pt x="109619" y="42797"/>
                  </a:cubicBezTo>
                  <a:cubicBezTo>
                    <a:pt x="110449" y="41958"/>
                    <a:pt x="110034" y="41118"/>
                    <a:pt x="110034" y="40279"/>
                  </a:cubicBezTo>
                  <a:cubicBezTo>
                    <a:pt x="110449" y="40279"/>
                    <a:pt x="110449" y="41958"/>
                    <a:pt x="110865" y="41958"/>
                  </a:cubicBezTo>
                  <a:cubicBezTo>
                    <a:pt x="110865" y="41958"/>
                    <a:pt x="111695" y="41118"/>
                    <a:pt x="111695" y="41118"/>
                  </a:cubicBezTo>
                  <a:cubicBezTo>
                    <a:pt x="112525" y="42797"/>
                    <a:pt x="114186" y="38601"/>
                    <a:pt x="112941" y="38601"/>
                  </a:cubicBezTo>
                  <a:cubicBezTo>
                    <a:pt x="112941" y="38601"/>
                    <a:pt x="112941" y="40279"/>
                    <a:pt x="112525" y="40279"/>
                  </a:cubicBezTo>
                  <a:cubicBezTo>
                    <a:pt x="112110" y="40279"/>
                    <a:pt x="111280" y="36923"/>
                    <a:pt x="111280" y="36923"/>
                  </a:cubicBezTo>
                  <a:cubicBezTo>
                    <a:pt x="111695" y="36083"/>
                    <a:pt x="111280" y="35244"/>
                    <a:pt x="111695" y="34405"/>
                  </a:cubicBezTo>
                  <a:cubicBezTo>
                    <a:pt x="112110" y="32727"/>
                    <a:pt x="112525" y="31048"/>
                    <a:pt x="112941" y="30209"/>
                  </a:cubicBezTo>
                  <a:cubicBezTo>
                    <a:pt x="113356" y="30209"/>
                    <a:pt x="113771" y="29370"/>
                    <a:pt x="113771" y="29370"/>
                  </a:cubicBezTo>
                  <a:cubicBezTo>
                    <a:pt x="114602" y="30209"/>
                    <a:pt x="115017" y="27692"/>
                    <a:pt x="115432" y="26853"/>
                  </a:cubicBezTo>
                  <a:cubicBezTo>
                    <a:pt x="115432" y="26853"/>
                    <a:pt x="116262" y="27692"/>
                    <a:pt x="116678" y="26853"/>
                  </a:cubicBezTo>
                  <a:cubicBezTo>
                    <a:pt x="117508" y="26013"/>
                    <a:pt x="118339" y="26013"/>
                    <a:pt x="118754" y="25174"/>
                  </a:cubicBezTo>
                  <a:cubicBezTo>
                    <a:pt x="119169" y="25174"/>
                    <a:pt x="120000" y="24335"/>
                    <a:pt x="119584" y="23496"/>
                  </a:cubicBezTo>
                  <a:cubicBezTo>
                    <a:pt x="118754" y="21818"/>
                    <a:pt x="118754" y="20979"/>
                    <a:pt x="118339" y="20139"/>
                  </a:cubicBezTo>
                  <a:cubicBezTo>
                    <a:pt x="116678" y="19300"/>
                    <a:pt x="119169" y="11748"/>
                    <a:pt x="116678" y="11748"/>
                  </a:cubicBezTo>
                  <a:cubicBezTo>
                    <a:pt x="116262" y="10909"/>
                    <a:pt x="115847" y="12587"/>
                    <a:pt x="115432" y="11748"/>
                  </a:cubicBezTo>
                  <a:cubicBezTo>
                    <a:pt x="115017" y="10909"/>
                    <a:pt x="115017" y="10069"/>
                    <a:pt x="114602" y="10909"/>
                  </a:cubicBezTo>
                  <a:cubicBezTo>
                    <a:pt x="114186" y="11748"/>
                    <a:pt x="113771" y="13426"/>
                    <a:pt x="113356" y="14265"/>
                  </a:cubicBezTo>
                  <a:cubicBezTo>
                    <a:pt x="112941" y="15104"/>
                    <a:pt x="112941" y="16783"/>
                    <a:pt x="112525" y="17622"/>
                  </a:cubicBezTo>
                  <a:cubicBezTo>
                    <a:pt x="112525" y="19300"/>
                    <a:pt x="112110" y="21818"/>
                    <a:pt x="111280" y="21818"/>
                  </a:cubicBezTo>
                  <a:cubicBezTo>
                    <a:pt x="110449" y="21818"/>
                    <a:pt x="110449" y="23496"/>
                    <a:pt x="109619" y="23496"/>
                  </a:cubicBezTo>
                  <a:cubicBezTo>
                    <a:pt x="107543" y="23496"/>
                    <a:pt x="105467" y="23496"/>
                    <a:pt x="103391" y="23496"/>
                  </a:cubicBezTo>
                  <a:cubicBezTo>
                    <a:pt x="102560" y="23496"/>
                    <a:pt x="102560" y="23496"/>
                    <a:pt x="102145" y="24335"/>
                  </a:cubicBezTo>
                  <a:cubicBezTo>
                    <a:pt x="101730" y="26013"/>
                    <a:pt x="100069" y="27692"/>
                    <a:pt x="100069" y="28531"/>
                  </a:cubicBezTo>
                  <a:cubicBezTo>
                    <a:pt x="100484" y="31048"/>
                    <a:pt x="99238" y="32727"/>
                    <a:pt x="98408" y="32727"/>
                  </a:cubicBezTo>
                  <a:cubicBezTo>
                    <a:pt x="97577" y="32727"/>
                    <a:pt x="97162" y="31888"/>
                    <a:pt x="96332" y="31888"/>
                  </a:cubicBezTo>
                  <a:cubicBezTo>
                    <a:pt x="95501" y="31888"/>
                    <a:pt x="94671" y="32727"/>
                    <a:pt x="94256" y="32727"/>
                  </a:cubicBezTo>
                  <a:cubicBezTo>
                    <a:pt x="94256" y="32727"/>
                    <a:pt x="94256" y="35244"/>
                    <a:pt x="94671" y="35244"/>
                  </a:cubicBezTo>
                  <a:cubicBezTo>
                    <a:pt x="94256" y="36083"/>
                    <a:pt x="93840" y="36923"/>
                    <a:pt x="93010" y="37762"/>
                  </a:cubicBezTo>
                  <a:cubicBezTo>
                    <a:pt x="92179" y="38601"/>
                    <a:pt x="90934" y="40279"/>
                    <a:pt x="89688" y="41118"/>
                  </a:cubicBezTo>
                  <a:cubicBezTo>
                    <a:pt x="88442" y="41958"/>
                    <a:pt x="87197" y="41958"/>
                    <a:pt x="85951" y="41118"/>
                  </a:cubicBezTo>
                  <a:cubicBezTo>
                    <a:pt x="85536" y="40279"/>
                    <a:pt x="85121" y="39440"/>
                    <a:pt x="85536" y="38601"/>
                  </a:cubicBezTo>
                  <a:cubicBezTo>
                    <a:pt x="85536" y="38601"/>
                    <a:pt x="85951" y="36923"/>
                    <a:pt x="86366" y="36923"/>
                  </a:cubicBezTo>
                  <a:cubicBezTo>
                    <a:pt x="86366" y="36923"/>
                    <a:pt x="86366" y="37762"/>
                    <a:pt x="86366" y="38601"/>
                  </a:cubicBezTo>
                  <a:cubicBezTo>
                    <a:pt x="87197" y="35244"/>
                    <a:pt x="87612" y="32727"/>
                    <a:pt x="86782" y="29370"/>
                  </a:cubicBezTo>
                  <a:cubicBezTo>
                    <a:pt x="86366" y="28531"/>
                    <a:pt x="85536" y="30209"/>
                    <a:pt x="85121" y="30209"/>
                  </a:cubicBezTo>
                  <a:cubicBezTo>
                    <a:pt x="84705" y="31048"/>
                    <a:pt x="84705" y="30209"/>
                    <a:pt x="84290" y="30209"/>
                  </a:cubicBezTo>
                  <a:cubicBezTo>
                    <a:pt x="83875" y="29370"/>
                    <a:pt x="84705" y="28531"/>
                    <a:pt x="84705" y="28531"/>
                  </a:cubicBezTo>
                  <a:cubicBezTo>
                    <a:pt x="86366" y="25174"/>
                    <a:pt x="85121" y="21818"/>
                    <a:pt x="83460" y="20979"/>
                  </a:cubicBezTo>
                  <a:cubicBezTo>
                    <a:pt x="82214" y="20139"/>
                    <a:pt x="82214" y="20979"/>
                    <a:pt x="81384" y="21818"/>
                  </a:cubicBezTo>
                  <a:cubicBezTo>
                    <a:pt x="81384" y="22657"/>
                    <a:pt x="81384" y="22657"/>
                    <a:pt x="81384" y="23496"/>
                  </a:cubicBezTo>
                  <a:cubicBezTo>
                    <a:pt x="81384" y="24335"/>
                    <a:pt x="80553" y="23496"/>
                    <a:pt x="80138" y="23496"/>
                  </a:cubicBezTo>
                  <a:cubicBezTo>
                    <a:pt x="79723" y="23496"/>
                    <a:pt x="78892" y="30209"/>
                    <a:pt x="78892" y="31048"/>
                  </a:cubicBezTo>
                  <a:cubicBezTo>
                    <a:pt x="79307" y="35244"/>
                    <a:pt x="79723" y="37762"/>
                    <a:pt x="78062" y="39440"/>
                  </a:cubicBezTo>
                  <a:cubicBezTo>
                    <a:pt x="78062" y="40279"/>
                    <a:pt x="76816" y="41118"/>
                    <a:pt x="76816" y="40279"/>
                  </a:cubicBezTo>
                  <a:cubicBezTo>
                    <a:pt x="76816" y="38601"/>
                    <a:pt x="76401" y="36923"/>
                    <a:pt x="76401" y="35244"/>
                  </a:cubicBezTo>
                  <a:cubicBezTo>
                    <a:pt x="76401" y="34405"/>
                    <a:pt x="77231" y="25174"/>
                    <a:pt x="77231" y="25174"/>
                  </a:cubicBezTo>
                  <a:cubicBezTo>
                    <a:pt x="76816" y="25174"/>
                    <a:pt x="75986" y="26853"/>
                    <a:pt x="75986" y="26013"/>
                  </a:cubicBezTo>
                  <a:cubicBezTo>
                    <a:pt x="75986" y="25174"/>
                    <a:pt x="77231" y="21818"/>
                    <a:pt x="77647" y="20979"/>
                  </a:cubicBezTo>
                  <a:cubicBezTo>
                    <a:pt x="78062" y="19300"/>
                    <a:pt x="79307" y="19300"/>
                    <a:pt x="80138" y="18461"/>
                  </a:cubicBezTo>
                  <a:cubicBezTo>
                    <a:pt x="81384" y="18461"/>
                    <a:pt x="82629" y="19300"/>
                    <a:pt x="83875" y="19300"/>
                  </a:cubicBezTo>
                  <a:cubicBezTo>
                    <a:pt x="85121" y="19300"/>
                    <a:pt x="83460" y="16783"/>
                    <a:pt x="82629" y="16783"/>
                  </a:cubicBezTo>
                  <a:cubicBezTo>
                    <a:pt x="81799" y="16783"/>
                    <a:pt x="82629" y="14265"/>
                    <a:pt x="81384" y="14265"/>
                  </a:cubicBezTo>
                  <a:cubicBezTo>
                    <a:pt x="80553" y="15104"/>
                    <a:pt x="79723" y="15944"/>
                    <a:pt x="78477" y="15944"/>
                  </a:cubicBezTo>
                  <a:cubicBezTo>
                    <a:pt x="77647" y="15944"/>
                    <a:pt x="76816" y="14265"/>
                    <a:pt x="75986" y="13426"/>
                  </a:cubicBezTo>
                  <a:cubicBezTo>
                    <a:pt x="75986" y="13426"/>
                    <a:pt x="74740" y="13426"/>
                    <a:pt x="75155" y="12587"/>
                  </a:cubicBezTo>
                  <a:cubicBezTo>
                    <a:pt x="75570" y="12587"/>
                    <a:pt x="76401" y="11748"/>
                    <a:pt x="76401" y="10909"/>
                  </a:cubicBezTo>
                  <a:cubicBezTo>
                    <a:pt x="76401" y="10909"/>
                    <a:pt x="73079" y="13426"/>
                    <a:pt x="72664" y="13426"/>
                  </a:cubicBezTo>
                  <a:cubicBezTo>
                    <a:pt x="72249" y="14265"/>
                    <a:pt x="71833" y="15104"/>
                    <a:pt x="71418" y="15104"/>
                  </a:cubicBezTo>
                  <a:cubicBezTo>
                    <a:pt x="70588" y="15104"/>
                    <a:pt x="70588" y="13426"/>
                    <a:pt x="69757" y="13426"/>
                  </a:cubicBezTo>
                  <a:cubicBezTo>
                    <a:pt x="69342" y="13426"/>
                    <a:pt x="67266" y="15104"/>
                    <a:pt x="68512" y="12587"/>
                  </a:cubicBezTo>
                  <a:cubicBezTo>
                    <a:pt x="69757" y="10909"/>
                    <a:pt x="71003" y="9230"/>
                    <a:pt x="72249" y="7552"/>
                  </a:cubicBezTo>
                  <a:cubicBezTo>
                    <a:pt x="71418" y="7552"/>
                    <a:pt x="70588" y="5874"/>
                    <a:pt x="69757" y="7552"/>
                  </a:cubicBezTo>
                  <a:cubicBezTo>
                    <a:pt x="68512" y="8391"/>
                    <a:pt x="68096" y="6713"/>
                    <a:pt x="66851" y="5874"/>
                  </a:cubicBezTo>
                  <a:cubicBezTo>
                    <a:pt x="66435" y="5874"/>
                    <a:pt x="66020" y="5034"/>
                    <a:pt x="65605" y="4195"/>
                  </a:cubicBezTo>
                  <a:cubicBezTo>
                    <a:pt x="64775" y="4195"/>
                    <a:pt x="64359" y="5034"/>
                    <a:pt x="63529" y="5034"/>
                  </a:cubicBezTo>
                  <a:cubicBezTo>
                    <a:pt x="63114" y="4195"/>
                    <a:pt x="62283" y="4195"/>
                    <a:pt x="62283" y="2517"/>
                  </a:cubicBezTo>
                  <a:cubicBezTo>
                    <a:pt x="62283" y="2517"/>
                    <a:pt x="61453" y="0"/>
                    <a:pt x="61453" y="839"/>
                  </a:cubicBezTo>
                  <a:cubicBezTo>
                    <a:pt x="61038" y="839"/>
                    <a:pt x="61453" y="3356"/>
                    <a:pt x="61038" y="3356"/>
                  </a:cubicBezTo>
                  <a:cubicBezTo>
                    <a:pt x="60622" y="3356"/>
                    <a:pt x="60207" y="3356"/>
                    <a:pt x="60207" y="3356"/>
                  </a:cubicBezTo>
                  <a:cubicBezTo>
                    <a:pt x="58961" y="3356"/>
                    <a:pt x="57716" y="3356"/>
                    <a:pt x="56470" y="3356"/>
                  </a:cubicBezTo>
                  <a:cubicBezTo>
                    <a:pt x="51903" y="3356"/>
                    <a:pt x="47750" y="3356"/>
                    <a:pt x="43598" y="3356"/>
                  </a:cubicBezTo>
                  <a:cubicBezTo>
                    <a:pt x="33217" y="3356"/>
                    <a:pt x="22837" y="3356"/>
                    <a:pt x="12456" y="3356"/>
                  </a:cubicBezTo>
                  <a:cubicBezTo>
                    <a:pt x="9965" y="3356"/>
                    <a:pt x="7058" y="3356"/>
                    <a:pt x="4567" y="3356"/>
                  </a:cubicBezTo>
                  <a:cubicBezTo>
                    <a:pt x="4982" y="4195"/>
                    <a:pt x="5813" y="10909"/>
                    <a:pt x="4567" y="11748"/>
                  </a:cubicBezTo>
                  <a:cubicBezTo>
                    <a:pt x="3737" y="11748"/>
                    <a:pt x="3321" y="11748"/>
                    <a:pt x="4152" y="10069"/>
                  </a:cubicBezTo>
                  <a:cubicBezTo>
                    <a:pt x="4982" y="7552"/>
                    <a:pt x="3737" y="7552"/>
                    <a:pt x="2906" y="7552"/>
                  </a:cubicBezTo>
                  <a:cubicBezTo>
                    <a:pt x="2076" y="7552"/>
                    <a:pt x="830" y="5874"/>
                    <a:pt x="415" y="5874"/>
                  </a:cubicBezTo>
                  <a:cubicBezTo>
                    <a:pt x="0" y="6713"/>
                    <a:pt x="830" y="10069"/>
                    <a:pt x="830" y="10069"/>
                  </a:cubicBezTo>
                  <a:cubicBezTo>
                    <a:pt x="1245" y="12587"/>
                    <a:pt x="1660" y="13426"/>
                    <a:pt x="1660" y="15104"/>
                  </a:cubicBezTo>
                  <a:cubicBezTo>
                    <a:pt x="1660" y="15944"/>
                    <a:pt x="2906" y="17622"/>
                    <a:pt x="3321" y="17622"/>
                  </a:cubicBezTo>
                  <a:cubicBezTo>
                    <a:pt x="2906" y="17622"/>
                    <a:pt x="2491" y="17622"/>
                    <a:pt x="2076" y="18461"/>
                  </a:cubicBezTo>
                  <a:cubicBezTo>
                    <a:pt x="1660" y="19300"/>
                    <a:pt x="2076" y="20139"/>
                    <a:pt x="2076" y="20979"/>
                  </a:cubicBezTo>
                  <a:cubicBezTo>
                    <a:pt x="2076" y="23496"/>
                    <a:pt x="2076" y="25174"/>
                    <a:pt x="1660" y="26853"/>
                  </a:cubicBezTo>
                  <a:cubicBezTo>
                    <a:pt x="1660" y="29370"/>
                    <a:pt x="1245" y="31048"/>
                    <a:pt x="830" y="33566"/>
                  </a:cubicBezTo>
                  <a:cubicBezTo>
                    <a:pt x="415" y="36083"/>
                    <a:pt x="1245" y="38601"/>
                    <a:pt x="1660" y="41118"/>
                  </a:cubicBezTo>
                  <a:cubicBezTo>
                    <a:pt x="1660" y="43636"/>
                    <a:pt x="1245" y="45314"/>
                    <a:pt x="1245" y="46993"/>
                  </a:cubicBezTo>
                  <a:cubicBezTo>
                    <a:pt x="1245" y="47832"/>
                    <a:pt x="1660" y="48671"/>
                    <a:pt x="1660" y="49510"/>
                  </a:cubicBezTo>
                  <a:cubicBezTo>
                    <a:pt x="2076" y="50349"/>
                    <a:pt x="2076" y="52027"/>
                    <a:pt x="2076" y="52867"/>
                  </a:cubicBezTo>
                  <a:cubicBezTo>
                    <a:pt x="2491" y="55384"/>
                    <a:pt x="3737" y="56223"/>
                    <a:pt x="4152" y="58741"/>
                  </a:cubicBezTo>
                  <a:cubicBezTo>
                    <a:pt x="4567" y="60419"/>
                    <a:pt x="4567" y="59580"/>
                    <a:pt x="4982" y="58741"/>
                  </a:cubicBezTo>
                  <a:cubicBezTo>
                    <a:pt x="4982" y="58741"/>
                    <a:pt x="5397" y="61258"/>
                    <a:pt x="5397" y="61258"/>
                  </a:cubicBezTo>
                  <a:cubicBezTo>
                    <a:pt x="5397" y="61258"/>
                    <a:pt x="4982" y="60419"/>
                    <a:pt x="4982" y="61258"/>
                  </a:cubicBezTo>
                  <a:cubicBezTo>
                    <a:pt x="4982" y="62097"/>
                    <a:pt x="4982" y="62937"/>
                    <a:pt x="5397" y="63776"/>
                  </a:cubicBezTo>
                  <a:cubicBezTo>
                    <a:pt x="5813" y="63776"/>
                    <a:pt x="5813" y="63776"/>
                    <a:pt x="6228" y="64615"/>
                  </a:cubicBezTo>
                  <a:cubicBezTo>
                    <a:pt x="6643" y="65454"/>
                    <a:pt x="5813" y="66293"/>
                    <a:pt x="6228" y="67132"/>
                  </a:cubicBezTo>
                  <a:cubicBezTo>
                    <a:pt x="7058" y="69650"/>
                    <a:pt x="8719" y="71328"/>
                    <a:pt x="8719" y="73846"/>
                  </a:cubicBezTo>
                  <a:cubicBezTo>
                    <a:pt x="9134" y="75524"/>
                    <a:pt x="9550" y="75524"/>
                    <a:pt x="10380" y="76363"/>
                  </a:cubicBezTo>
                  <a:cubicBezTo>
                    <a:pt x="11211" y="77202"/>
                    <a:pt x="12041" y="78041"/>
                    <a:pt x="12871" y="78041"/>
                  </a:cubicBezTo>
                  <a:cubicBezTo>
                    <a:pt x="13702" y="78041"/>
                    <a:pt x="14532" y="79720"/>
                    <a:pt x="14948" y="80559"/>
                  </a:cubicBezTo>
                  <a:cubicBezTo>
                    <a:pt x="14948" y="81398"/>
                    <a:pt x="16608" y="84755"/>
                    <a:pt x="16193" y="85594"/>
                  </a:cubicBezTo>
                  <a:cubicBezTo>
                    <a:pt x="17854" y="84755"/>
                    <a:pt x="19930" y="83916"/>
                    <a:pt x="21591" y="84755"/>
                  </a:cubicBezTo>
                  <a:cubicBezTo>
                    <a:pt x="24083" y="86433"/>
                    <a:pt x="26159" y="88951"/>
                    <a:pt x="28235" y="9062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1" name="Shape 4443">
              <a:extLst>
                <a:ext uri="{FF2B5EF4-FFF2-40B4-BE49-F238E27FC236}">
                  <a16:creationId xmlns:a16="http://schemas.microsoft.com/office/drawing/2014/main" id="{53B9F0AD-515D-9F4C-863A-04DEE3E0FAA0}"/>
                </a:ext>
              </a:extLst>
            </p:cNvPr>
            <p:cNvSpPr/>
            <p:nvPr/>
          </p:nvSpPr>
          <p:spPr>
            <a:xfrm>
              <a:off x="5133308" y="4907791"/>
              <a:ext cx="3984079" cy="20483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355" y="95342"/>
                  </a:moveTo>
                  <a:cubicBezTo>
                    <a:pt x="64355" y="95342"/>
                    <a:pt x="64355" y="94794"/>
                    <a:pt x="64355" y="94794"/>
                  </a:cubicBezTo>
                  <a:cubicBezTo>
                    <a:pt x="64355" y="94794"/>
                    <a:pt x="65199" y="96986"/>
                    <a:pt x="65199" y="96986"/>
                  </a:cubicBezTo>
                  <a:cubicBezTo>
                    <a:pt x="65761" y="96986"/>
                    <a:pt x="66042" y="97534"/>
                    <a:pt x="66323" y="97534"/>
                  </a:cubicBezTo>
                  <a:cubicBezTo>
                    <a:pt x="66885" y="97534"/>
                    <a:pt x="66885" y="96986"/>
                    <a:pt x="67166" y="97534"/>
                  </a:cubicBezTo>
                  <a:cubicBezTo>
                    <a:pt x="68009" y="98082"/>
                    <a:pt x="68571" y="98630"/>
                    <a:pt x="69133" y="99178"/>
                  </a:cubicBezTo>
                  <a:cubicBezTo>
                    <a:pt x="69414" y="99726"/>
                    <a:pt x="69695" y="99178"/>
                    <a:pt x="69976" y="99178"/>
                  </a:cubicBezTo>
                  <a:cubicBezTo>
                    <a:pt x="70257" y="98630"/>
                    <a:pt x="70538" y="98630"/>
                    <a:pt x="70819" y="98630"/>
                  </a:cubicBezTo>
                  <a:cubicBezTo>
                    <a:pt x="71100" y="98630"/>
                    <a:pt x="71381" y="99178"/>
                    <a:pt x="71662" y="99178"/>
                  </a:cubicBezTo>
                  <a:cubicBezTo>
                    <a:pt x="72224" y="99178"/>
                    <a:pt x="72505" y="98630"/>
                    <a:pt x="72786" y="98082"/>
                  </a:cubicBezTo>
                  <a:cubicBezTo>
                    <a:pt x="73067" y="97534"/>
                    <a:pt x="73911" y="95890"/>
                    <a:pt x="74192" y="95890"/>
                  </a:cubicBezTo>
                  <a:cubicBezTo>
                    <a:pt x="74192" y="95890"/>
                    <a:pt x="74473" y="96438"/>
                    <a:pt x="74473" y="96438"/>
                  </a:cubicBezTo>
                  <a:cubicBezTo>
                    <a:pt x="75035" y="96438"/>
                    <a:pt x="75316" y="96438"/>
                    <a:pt x="75597" y="96438"/>
                  </a:cubicBezTo>
                  <a:cubicBezTo>
                    <a:pt x="76721" y="96438"/>
                    <a:pt x="76440" y="98082"/>
                    <a:pt x="77002" y="99178"/>
                  </a:cubicBezTo>
                  <a:cubicBezTo>
                    <a:pt x="77283" y="99726"/>
                    <a:pt x="78407" y="99178"/>
                    <a:pt x="78407" y="100273"/>
                  </a:cubicBezTo>
                  <a:cubicBezTo>
                    <a:pt x="78407" y="101369"/>
                    <a:pt x="78688" y="102465"/>
                    <a:pt x="78969" y="103561"/>
                  </a:cubicBezTo>
                  <a:cubicBezTo>
                    <a:pt x="78969" y="106301"/>
                    <a:pt x="81498" y="105753"/>
                    <a:pt x="82341" y="106301"/>
                  </a:cubicBezTo>
                  <a:cubicBezTo>
                    <a:pt x="82903" y="106301"/>
                    <a:pt x="83747" y="106301"/>
                    <a:pt x="84028" y="106849"/>
                  </a:cubicBezTo>
                  <a:cubicBezTo>
                    <a:pt x="84309" y="107397"/>
                    <a:pt x="85714" y="110136"/>
                    <a:pt x="85433" y="110136"/>
                  </a:cubicBezTo>
                  <a:cubicBezTo>
                    <a:pt x="84871" y="111232"/>
                    <a:pt x="84871" y="111232"/>
                    <a:pt x="84309" y="110684"/>
                  </a:cubicBezTo>
                  <a:cubicBezTo>
                    <a:pt x="84028" y="110136"/>
                    <a:pt x="82903" y="109041"/>
                    <a:pt x="82903" y="109041"/>
                  </a:cubicBezTo>
                  <a:cubicBezTo>
                    <a:pt x="82903" y="109589"/>
                    <a:pt x="83747" y="110136"/>
                    <a:pt x="83466" y="111232"/>
                  </a:cubicBezTo>
                  <a:cubicBezTo>
                    <a:pt x="83185" y="111780"/>
                    <a:pt x="82903" y="112876"/>
                    <a:pt x="82903" y="113424"/>
                  </a:cubicBezTo>
                  <a:cubicBezTo>
                    <a:pt x="82903" y="114520"/>
                    <a:pt x="82903" y="115068"/>
                    <a:pt x="82622" y="115616"/>
                  </a:cubicBezTo>
                  <a:cubicBezTo>
                    <a:pt x="82622" y="116164"/>
                    <a:pt x="81779" y="116712"/>
                    <a:pt x="81779" y="116712"/>
                  </a:cubicBezTo>
                  <a:cubicBezTo>
                    <a:pt x="81498" y="117260"/>
                    <a:pt x="80655" y="120000"/>
                    <a:pt x="81779" y="120000"/>
                  </a:cubicBezTo>
                  <a:cubicBezTo>
                    <a:pt x="82060" y="120000"/>
                    <a:pt x="82622" y="118904"/>
                    <a:pt x="83185" y="117808"/>
                  </a:cubicBezTo>
                  <a:cubicBezTo>
                    <a:pt x="83747" y="117260"/>
                    <a:pt x="84028" y="118356"/>
                    <a:pt x="84590" y="117808"/>
                  </a:cubicBezTo>
                  <a:cubicBezTo>
                    <a:pt x="85433" y="117808"/>
                    <a:pt x="85714" y="116712"/>
                    <a:pt x="86557" y="116712"/>
                  </a:cubicBezTo>
                  <a:cubicBezTo>
                    <a:pt x="86557" y="115616"/>
                    <a:pt x="86557" y="116164"/>
                    <a:pt x="85995" y="115616"/>
                  </a:cubicBezTo>
                  <a:cubicBezTo>
                    <a:pt x="85714" y="115616"/>
                    <a:pt x="85714" y="115068"/>
                    <a:pt x="85995" y="115068"/>
                  </a:cubicBezTo>
                  <a:cubicBezTo>
                    <a:pt x="86276" y="113972"/>
                    <a:pt x="86557" y="113424"/>
                    <a:pt x="87400" y="113424"/>
                  </a:cubicBezTo>
                  <a:cubicBezTo>
                    <a:pt x="87681" y="113424"/>
                    <a:pt x="88524" y="112328"/>
                    <a:pt x="89086" y="112876"/>
                  </a:cubicBezTo>
                  <a:cubicBezTo>
                    <a:pt x="89648" y="113424"/>
                    <a:pt x="89929" y="111232"/>
                    <a:pt x="90491" y="112876"/>
                  </a:cubicBezTo>
                  <a:cubicBezTo>
                    <a:pt x="91053" y="111780"/>
                    <a:pt x="91334" y="111232"/>
                    <a:pt x="91896" y="110136"/>
                  </a:cubicBezTo>
                  <a:cubicBezTo>
                    <a:pt x="92459" y="109589"/>
                    <a:pt x="92740" y="109589"/>
                    <a:pt x="93302" y="109589"/>
                  </a:cubicBezTo>
                  <a:cubicBezTo>
                    <a:pt x="94145" y="109589"/>
                    <a:pt x="95269" y="109589"/>
                    <a:pt x="96112" y="109589"/>
                  </a:cubicBezTo>
                  <a:cubicBezTo>
                    <a:pt x="96955" y="109589"/>
                    <a:pt x="97236" y="110136"/>
                    <a:pt x="97517" y="109041"/>
                  </a:cubicBezTo>
                  <a:cubicBezTo>
                    <a:pt x="97798" y="108493"/>
                    <a:pt x="98079" y="109041"/>
                    <a:pt x="98360" y="108493"/>
                  </a:cubicBezTo>
                  <a:cubicBezTo>
                    <a:pt x="98641" y="107397"/>
                    <a:pt x="98922" y="106849"/>
                    <a:pt x="98922" y="105753"/>
                  </a:cubicBezTo>
                  <a:cubicBezTo>
                    <a:pt x="99203" y="104657"/>
                    <a:pt x="99203" y="104109"/>
                    <a:pt x="99484" y="103013"/>
                  </a:cubicBezTo>
                  <a:cubicBezTo>
                    <a:pt x="99765" y="102465"/>
                    <a:pt x="100046" y="101917"/>
                    <a:pt x="100327" y="101369"/>
                  </a:cubicBezTo>
                  <a:cubicBezTo>
                    <a:pt x="100608" y="100821"/>
                    <a:pt x="100889" y="102465"/>
                    <a:pt x="101451" y="101917"/>
                  </a:cubicBezTo>
                  <a:cubicBezTo>
                    <a:pt x="102014" y="100821"/>
                    <a:pt x="102576" y="102465"/>
                    <a:pt x="102576" y="103561"/>
                  </a:cubicBezTo>
                  <a:cubicBezTo>
                    <a:pt x="102576" y="104109"/>
                    <a:pt x="102295" y="107397"/>
                    <a:pt x="102857" y="107397"/>
                  </a:cubicBezTo>
                  <a:cubicBezTo>
                    <a:pt x="103138" y="107945"/>
                    <a:pt x="103419" y="109041"/>
                    <a:pt x="103700" y="110136"/>
                  </a:cubicBezTo>
                  <a:cubicBezTo>
                    <a:pt x="103981" y="109041"/>
                    <a:pt x="107072" y="107397"/>
                    <a:pt x="107072" y="107397"/>
                  </a:cubicBezTo>
                  <a:cubicBezTo>
                    <a:pt x="107072" y="106849"/>
                    <a:pt x="106791" y="106849"/>
                    <a:pt x="106791" y="106301"/>
                  </a:cubicBezTo>
                  <a:cubicBezTo>
                    <a:pt x="106791" y="106301"/>
                    <a:pt x="107353" y="107397"/>
                    <a:pt x="107353" y="107397"/>
                  </a:cubicBezTo>
                  <a:cubicBezTo>
                    <a:pt x="107353" y="107945"/>
                    <a:pt x="106791" y="107945"/>
                    <a:pt x="106791" y="107945"/>
                  </a:cubicBezTo>
                  <a:cubicBezTo>
                    <a:pt x="106791" y="107945"/>
                    <a:pt x="108477" y="108493"/>
                    <a:pt x="108477" y="108493"/>
                  </a:cubicBezTo>
                  <a:cubicBezTo>
                    <a:pt x="108477" y="108493"/>
                    <a:pt x="108477" y="108493"/>
                    <a:pt x="108477" y="108493"/>
                  </a:cubicBezTo>
                  <a:cubicBezTo>
                    <a:pt x="108477" y="108493"/>
                    <a:pt x="108477" y="109041"/>
                    <a:pt x="108477" y="109041"/>
                  </a:cubicBezTo>
                  <a:cubicBezTo>
                    <a:pt x="108196" y="109041"/>
                    <a:pt x="107915" y="109041"/>
                    <a:pt x="107634" y="109589"/>
                  </a:cubicBezTo>
                  <a:cubicBezTo>
                    <a:pt x="107634" y="110136"/>
                    <a:pt x="107353" y="108493"/>
                    <a:pt x="107353" y="108493"/>
                  </a:cubicBezTo>
                  <a:cubicBezTo>
                    <a:pt x="107072" y="108493"/>
                    <a:pt x="107072" y="109041"/>
                    <a:pt x="107072" y="109041"/>
                  </a:cubicBezTo>
                  <a:cubicBezTo>
                    <a:pt x="107072" y="109041"/>
                    <a:pt x="107072" y="108493"/>
                    <a:pt x="106791" y="109041"/>
                  </a:cubicBezTo>
                  <a:cubicBezTo>
                    <a:pt x="106510" y="109589"/>
                    <a:pt x="106229" y="109589"/>
                    <a:pt x="105948" y="110136"/>
                  </a:cubicBezTo>
                  <a:cubicBezTo>
                    <a:pt x="105386" y="110684"/>
                    <a:pt x="104262" y="112328"/>
                    <a:pt x="104824" y="113972"/>
                  </a:cubicBezTo>
                  <a:cubicBezTo>
                    <a:pt x="105667" y="115068"/>
                    <a:pt x="106229" y="113972"/>
                    <a:pt x="106510" y="113424"/>
                  </a:cubicBezTo>
                  <a:cubicBezTo>
                    <a:pt x="106791" y="112876"/>
                    <a:pt x="107915" y="111232"/>
                    <a:pt x="107915" y="110684"/>
                  </a:cubicBezTo>
                  <a:cubicBezTo>
                    <a:pt x="107915" y="111232"/>
                    <a:pt x="108477" y="111780"/>
                    <a:pt x="108758" y="111232"/>
                  </a:cubicBezTo>
                  <a:cubicBezTo>
                    <a:pt x="108758" y="110684"/>
                    <a:pt x="109601" y="110136"/>
                    <a:pt x="109882" y="110136"/>
                  </a:cubicBezTo>
                  <a:cubicBezTo>
                    <a:pt x="110444" y="109589"/>
                    <a:pt x="111007" y="109041"/>
                    <a:pt x="111569" y="109041"/>
                  </a:cubicBezTo>
                  <a:cubicBezTo>
                    <a:pt x="111850" y="109041"/>
                    <a:pt x="111850" y="109041"/>
                    <a:pt x="111850" y="108493"/>
                  </a:cubicBezTo>
                  <a:cubicBezTo>
                    <a:pt x="111569" y="107945"/>
                    <a:pt x="111850" y="107945"/>
                    <a:pt x="111850" y="107945"/>
                  </a:cubicBezTo>
                  <a:cubicBezTo>
                    <a:pt x="111850" y="107397"/>
                    <a:pt x="111288" y="107945"/>
                    <a:pt x="111007" y="107397"/>
                  </a:cubicBezTo>
                  <a:cubicBezTo>
                    <a:pt x="110725" y="107397"/>
                    <a:pt x="111007" y="106301"/>
                    <a:pt x="110444" y="107397"/>
                  </a:cubicBezTo>
                  <a:cubicBezTo>
                    <a:pt x="109882" y="107945"/>
                    <a:pt x="108758" y="107397"/>
                    <a:pt x="108196" y="106849"/>
                  </a:cubicBezTo>
                  <a:cubicBezTo>
                    <a:pt x="107915" y="106849"/>
                    <a:pt x="108196" y="105753"/>
                    <a:pt x="107915" y="105753"/>
                  </a:cubicBezTo>
                  <a:cubicBezTo>
                    <a:pt x="107915" y="105753"/>
                    <a:pt x="107353" y="105753"/>
                    <a:pt x="107072" y="105205"/>
                  </a:cubicBezTo>
                  <a:cubicBezTo>
                    <a:pt x="106791" y="105205"/>
                    <a:pt x="106791" y="103561"/>
                    <a:pt x="106791" y="103013"/>
                  </a:cubicBezTo>
                  <a:cubicBezTo>
                    <a:pt x="106791" y="102465"/>
                    <a:pt x="106229" y="103013"/>
                    <a:pt x="105948" y="102465"/>
                  </a:cubicBezTo>
                  <a:cubicBezTo>
                    <a:pt x="105948" y="102465"/>
                    <a:pt x="106510" y="101369"/>
                    <a:pt x="106510" y="101369"/>
                  </a:cubicBezTo>
                  <a:cubicBezTo>
                    <a:pt x="106791" y="100821"/>
                    <a:pt x="106791" y="99178"/>
                    <a:pt x="106229" y="99178"/>
                  </a:cubicBezTo>
                  <a:cubicBezTo>
                    <a:pt x="106229" y="99178"/>
                    <a:pt x="105667" y="101369"/>
                    <a:pt x="105386" y="100273"/>
                  </a:cubicBezTo>
                  <a:cubicBezTo>
                    <a:pt x="105386" y="99178"/>
                    <a:pt x="105105" y="99726"/>
                    <a:pt x="104824" y="99178"/>
                  </a:cubicBezTo>
                  <a:cubicBezTo>
                    <a:pt x="104824" y="98630"/>
                    <a:pt x="105667" y="99178"/>
                    <a:pt x="105667" y="99178"/>
                  </a:cubicBezTo>
                  <a:cubicBezTo>
                    <a:pt x="106229" y="99178"/>
                    <a:pt x="106510" y="98630"/>
                    <a:pt x="106791" y="98630"/>
                  </a:cubicBezTo>
                  <a:cubicBezTo>
                    <a:pt x="107072" y="98082"/>
                    <a:pt x="107353" y="98082"/>
                    <a:pt x="107634" y="98082"/>
                  </a:cubicBezTo>
                  <a:cubicBezTo>
                    <a:pt x="107915" y="97534"/>
                    <a:pt x="107353" y="96438"/>
                    <a:pt x="107353" y="96438"/>
                  </a:cubicBezTo>
                  <a:cubicBezTo>
                    <a:pt x="107353" y="96438"/>
                    <a:pt x="107634" y="96438"/>
                    <a:pt x="107634" y="96438"/>
                  </a:cubicBezTo>
                  <a:cubicBezTo>
                    <a:pt x="107634" y="96438"/>
                    <a:pt x="106510" y="95342"/>
                    <a:pt x="106510" y="95342"/>
                  </a:cubicBezTo>
                  <a:cubicBezTo>
                    <a:pt x="105948" y="94794"/>
                    <a:pt x="105386" y="94794"/>
                    <a:pt x="104824" y="95342"/>
                  </a:cubicBezTo>
                  <a:cubicBezTo>
                    <a:pt x="103700" y="95890"/>
                    <a:pt x="102857" y="96438"/>
                    <a:pt x="102014" y="97534"/>
                  </a:cubicBezTo>
                  <a:cubicBezTo>
                    <a:pt x="101170" y="98082"/>
                    <a:pt x="100608" y="99178"/>
                    <a:pt x="99765" y="100273"/>
                  </a:cubicBezTo>
                  <a:cubicBezTo>
                    <a:pt x="99484" y="100821"/>
                    <a:pt x="99203" y="101369"/>
                    <a:pt x="98922" y="102465"/>
                  </a:cubicBezTo>
                  <a:cubicBezTo>
                    <a:pt x="98922" y="102465"/>
                    <a:pt x="97798" y="103561"/>
                    <a:pt x="97798" y="103561"/>
                  </a:cubicBezTo>
                  <a:cubicBezTo>
                    <a:pt x="97798" y="103013"/>
                    <a:pt x="99203" y="100821"/>
                    <a:pt x="99484" y="100273"/>
                  </a:cubicBezTo>
                  <a:cubicBezTo>
                    <a:pt x="99484" y="99726"/>
                    <a:pt x="99765" y="99178"/>
                    <a:pt x="99484" y="98630"/>
                  </a:cubicBezTo>
                  <a:cubicBezTo>
                    <a:pt x="99203" y="98630"/>
                    <a:pt x="98641" y="98082"/>
                    <a:pt x="98360" y="98082"/>
                  </a:cubicBezTo>
                  <a:cubicBezTo>
                    <a:pt x="98641" y="98082"/>
                    <a:pt x="99203" y="98630"/>
                    <a:pt x="99484" y="98630"/>
                  </a:cubicBezTo>
                  <a:cubicBezTo>
                    <a:pt x="100046" y="99178"/>
                    <a:pt x="100608" y="97534"/>
                    <a:pt x="100889" y="96986"/>
                  </a:cubicBezTo>
                  <a:cubicBezTo>
                    <a:pt x="101170" y="96438"/>
                    <a:pt x="101451" y="95342"/>
                    <a:pt x="102014" y="94794"/>
                  </a:cubicBezTo>
                  <a:cubicBezTo>
                    <a:pt x="102576" y="94794"/>
                    <a:pt x="103138" y="95342"/>
                    <a:pt x="103419" y="94246"/>
                  </a:cubicBezTo>
                  <a:cubicBezTo>
                    <a:pt x="103700" y="92054"/>
                    <a:pt x="104262" y="91506"/>
                    <a:pt x="105386" y="91506"/>
                  </a:cubicBezTo>
                  <a:cubicBezTo>
                    <a:pt x="106510" y="91506"/>
                    <a:pt x="107634" y="91506"/>
                    <a:pt x="108758" y="91506"/>
                  </a:cubicBezTo>
                  <a:cubicBezTo>
                    <a:pt x="110725" y="91506"/>
                    <a:pt x="113536" y="92602"/>
                    <a:pt x="114941" y="89315"/>
                  </a:cubicBezTo>
                  <a:cubicBezTo>
                    <a:pt x="115503" y="88219"/>
                    <a:pt x="115784" y="87671"/>
                    <a:pt x="116346" y="87671"/>
                  </a:cubicBezTo>
                  <a:cubicBezTo>
                    <a:pt x="116908" y="87671"/>
                    <a:pt x="117470" y="87671"/>
                    <a:pt x="118313" y="86575"/>
                  </a:cubicBezTo>
                  <a:cubicBezTo>
                    <a:pt x="118594" y="86575"/>
                    <a:pt x="119437" y="85479"/>
                    <a:pt x="119437" y="84931"/>
                  </a:cubicBezTo>
                  <a:cubicBezTo>
                    <a:pt x="120000" y="83287"/>
                    <a:pt x="118594" y="83835"/>
                    <a:pt x="118594" y="83287"/>
                  </a:cubicBezTo>
                  <a:cubicBezTo>
                    <a:pt x="118594" y="82739"/>
                    <a:pt x="119156" y="82739"/>
                    <a:pt x="119156" y="82739"/>
                  </a:cubicBezTo>
                  <a:cubicBezTo>
                    <a:pt x="119437" y="82191"/>
                    <a:pt x="119156" y="81643"/>
                    <a:pt x="119156" y="81095"/>
                  </a:cubicBezTo>
                  <a:cubicBezTo>
                    <a:pt x="119156" y="81095"/>
                    <a:pt x="119437" y="80547"/>
                    <a:pt x="119437" y="80547"/>
                  </a:cubicBezTo>
                  <a:cubicBezTo>
                    <a:pt x="119437" y="80000"/>
                    <a:pt x="118875" y="79452"/>
                    <a:pt x="118875" y="79452"/>
                  </a:cubicBezTo>
                  <a:cubicBezTo>
                    <a:pt x="118594" y="78904"/>
                    <a:pt x="118313" y="78904"/>
                    <a:pt x="118313" y="78356"/>
                  </a:cubicBezTo>
                  <a:cubicBezTo>
                    <a:pt x="118032" y="78356"/>
                    <a:pt x="117470" y="80000"/>
                    <a:pt x="117189" y="78904"/>
                  </a:cubicBezTo>
                  <a:cubicBezTo>
                    <a:pt x="117189" y="78904"/>
                    <a:pt x="117751" y="78356"/>
                    <a:pt x="117470" y="78356"/>
                  </a:cubicBezTo>
                  <a:cubicBezTo>
                    <a:pt x="117470" y="77808"/>
                    <a:pt x="117189" y="77260"/>
                    <a:pt x="116908" y="77260"/>
                  </a:cubicBezTo>
                  <a:cubicBezTo>
                    <a:pt x="116627" y="76712"/>
                    <a:pt x="115503" y="77260"/>
                    <a:pt x="115222" y="77808"/>
                  </a:cubicBezTo>
                  <a:cubicBezTo>
                    <a:pt x="114941" y="78904"/>
                    <a:pt x="114098" y="79452"/>
                    <a:pt x="113536" y="80000"/>
                  </a:cubicBezTo>
                  <a:cubicBezTo>
                    <a:pt x="113255" y="80000"/>
                    <a:pt x="112412" y="78904"/>
                    <a:pt x="112412" y="78356"/>
                  </a:cubicBezTo>
                  <a:cubicBezTo>
                    <a:pt x="112412" y="77808"/>
                    <a:pt x="113255" y="79452"/>
                    <a:pt x="113255" y="79452"/>
                  </a:cubicBezTo>
                  <a:cubicBezTo>
                    <a:pt x="113536" y="79452"/>
                    <a:pt x="114660" y="77808"/>
                    <a:pt x="114660" y="77808"/>
                  </a:cubicBezTo>
                  <a:cubicBezTo>
                    <a:pt x="114660" y="77808"/>
                    <a:pt x="114098" y="77260"/>
                    <a:pt x="114098" y="77260"/>
                  </a:cubicBezTo>
                  <a:cubicBezTo>
                    <a:pt x="114941" y="76712"/>
                    <a:pt x="115784" y="76712"/>
                    <a:pt x="116627" y="76164"/>
                  </a:cubicBezTo>
                  <a:cubicBezTo>
                    <a:pt x="116627" y="76164"/>
                    <a:pt x="117189" y="75616"/>
                    <a:pt x="116908" y="75068"/>
                  </a:cubicBezTo>
                  <a:cubicBezTo>
                    <a:pt x="116908" y="75068"/>
                    <a:pt x="116346" y="73972"/>
                    <a:pt x="116346" y="73972"/>
                  </a:cubicBezTo>
                  <a:cubicBezTo>
                    <a:pt x="115784" y="74520"/>
                    <a:pt x="115222" y="74520"/>
                    <a:pt x="114941" y="73424"/>
                  </a:cubicBezTo>
                  <a:cubicBezTo>
                    <a:pt x="114660" y="73424"/>
                    <a:pt x="113536" y="75068"/>
                    <a:pt x="113536" y="74520"/>
                  </a:cubicBezTo>
                  <a:cubicBezTo>
                    <a:pt x="113536" y="74520"/>
                    <a:pt x="114379" y="72876"/>
                    <a:pt x="113536" y="73424"/>
                  </a:cubicBezTo>
                  <a:cubicBezTo>
                    <a:pt x="113536" y="73424"/>
                    <a:pt x="112412" y="73972"/>
                    <a:pt x="112412" y="73972"/>
                  </a:cubicBezTo>
                  <a:cubicBezTo>
                    <a:pt x="112693" y="72876"/>
                    <a:pt x="113536" y="72876"/>
                    <a:pt x="112974" y="71232"/>
                  </a:cubicBezTo>
                  <a:cubicBezTo>
                    <a:pt x="112974" y="71232"/>
                    <a:pt x="111850" y="70136"/>
                    <a:pt x="111850" y="70136"/>
                  </a:cubicBezTo>
                  <a:cubicBezTo>
                    <a:pt x="111288" y="70136"/>
                    <a:pt x="111288" y="69041"/>
                    <a:pt x="110725" y="69041"/>
                  </a:cubicBezTo>
                  <a:cubicBezTo>
                    <a:pt x="111007" y="69041"/>
                    <a:pt x="110163" y="66849"/>
                    <a:pt x="110163" y="66849"/>
                  </a:cubicBezTo>
                  <a:cubicBezTo>
                    <a:pt x="110163" y="66849"/>
                    <a:pt x="110444" y="67397"/>
                    <a:pt x="110725" y="67397"/>
                  </a:cubicBezTo>
                  <a:cubicBezTo>
                    <a:pt x="111007" y="67945"/>
                    <a:pt x="111007" y="66849"/>
                    <a:pt x="111288" y="66849"/>
                  </a:cubicBezTo>
                  <a:cubicBezTo>
                    <a:pt x="112412" y="66301"/>
                    <a:pt x="110444" y="64657"/>
                    <a:pt x="110163" y="64109"/>
                  </a:cubicBezTo>
                  <a:cubicBezTo>
                    <a:pt x="110163" y="64657"/>
                    <a:pt x="110725" y="63561"/>
                    <a:pt x="110725" y="63561"/>
                  </a:cubicBezTo>
                  <a:cubicBezTo>
                    <a:pt x="111007" y="63013"/>
                    <a:pt x="110444" y="63013"/>
                    <a:pt x="110163" y="62465"/>
                  </a:cubicBezTo>
                  <a:cubicBezTo>
                    <a:pt x="110163" y="62465"/>
                    <a:pt x="109882" y="61917"/>
                    <a:pt x="109601" y="61917"/>
                  </a:cubicBezTo>
                  <a:cubicBezTo>
                    <a:pt x="109601" y="61917"/>
                    <a:pt x="109039" y="61917"/>
                    <a:pt x="109039" y="61917"/>
                  </a:cubicBezTo>
                  <a:cubicBezTo>
                    <a:pt x="109320" y="61369"/>
                    <a:pt x="109882" y="61917"/>
                    <a:pt x="109601" y="60273"/>
                  </a:cubicBezTo>
                  <a:cubicBezTo>
                    <a:pt x="109320" y="60273"/>
                    <a:pt x="108477" y="60821"/>
                    <a:pt x="108477" y="60821"/>
                  </a:cubicBezTo>
                  <a:cubicBezTo>
                    <a:pt x="108477" y="60273"/>
                    <a:pt x="109320" y="60273"/>
                    <a:pt x="109039" y="59178"/>
                  </a:cubicBezTo>
                  <a:cubicBezTo>
                    <a:pt x="109039" y="58630"/>
                    <a:pt x="109039" y="58082"/>
                    <a:pt x="108758" y="57534"/>
                  </a:cubicBezTo>
                  <a:cubicBezTo>
                    <a:pt x="108758" y="57534"/>
                    <a:pt x="108477" y="58082"/>
                    <a:pt x="108477" y="57534"/>
                  </a:cubicBezTo>
                  <a:cubicBezTo>
                    <a:pt x="108477" y="58082"/>
                    <a:pt x="107915" y="55890"/>
                    <a:pt x="107915" y="55890"/>
                  </a:cubicBezTo>
                  <a:cubicBezTo>
                    <a:pt x="107634" y="54794"/>
                    <a:pt x="107353" y="54246"/>
                    <a:pt x="107353" y="53698"/>
                  </a:cubicBezTo>
                  <a:cubicBezTo>
                    <a:pt x="107072" y="52602"/>
                    <a:pt x="107072" y="51506"/>
                    <a:pt x="106510" y="53150"/>
                  </a:cubicBezTo>
                  <a:cubicBezTo>
                    <a:pt x="106510" y="53150"/>
                    <a:pt x="106229" y="55342"/>
                    <a:pt x="106510" y="54794"/>
                  </a:cubicBezTo>
                  <a:cubicBezTo>
                    <a:pt x="105386" y="55342"/>
                    <a:pt x="105948" y="55342"/>
                    <a:pt x="106229" y="56986"/>
                  </a:cubicBezTo>
                  <a:cubicBezTo>
                    <a:pt x="106229" y="56438"/>
                    <a:pt x="105948" y="56438"/>
                    <a:pt x="105948" y="56986"/>
                  </a:cubicBezTo>
                  <a:cubicBezTo>
                    <a:pt x="105667" y="56986"/>
                    <a:pt x="105667" y="56986"/>
                    <a:pt x="105386" y="57534"/>
                  </a:cubicBezTo>
                  <a:cubicBezTo>
                    <a:pt x="105386" y="57534"/>
                    <a:pt x="105948" y="58082"/>
                    <a:pt x="105948" y="58082"/>
                  </a:cubicBezTo>
                  <a:cubicBezTo>
                    <a:pt x="105667" y="58630"/>
                    <a:pt x="105105" y="58082"/>
                    <a:pt x="105105" y="58630"/>
                  </a:cubicBezTo>
                  <a:cubicBezTo>
                    <a:pt x="104824" y="59178"/>
                    <a:pt x="105386" y="60273"/>
                    <a:pt x="104824" y="60821"/>
                  </a:cubicBezTo>
                  <a:cubicBezTo>
                    <a:pt x="105105" y="60821"/>
                    <a:pt x="104543" y="58630"/>
                    <a:pt x="103981" y="59726"/>
                  </a:cubicBezTo>
                  <a:cubicBezTo>
                    <a:pt x="103981" y="60273"/>
                    <a:pt x="102857" y="61917"/>
                    <a:pt x="102857" y="61917"/>
                  </a:cubicBezTo>
                  <a:cubicBezTo>
                    <a:pt x="102576" y="61917"/>
                    <a:pt x="102576" y="61369"/>
                    <a:pt x="102576" y="60821"/>
                  </a:cubicBezTo>
                  <a:cubicBezTo>
                    <a:pt x="102295" y="60821"/>
                    <a:pt x="102295" y="61369"/>
                    <a:pt x="102295" y="61369"/>
                  </a:cubicBezTo>
                  <a:cubicBezTo>
                    <a:pt x="102014" y="60821"/>
                    <a:pt x="102295" y="60821"/>
                    <a:pt x="102295" y="60273"/>
                  </a:cubicBezTo>
                  <a:cubicBezTo>
                    <a:pt x="102295" y="60821"/>
                    <a:pt x="100327" y="63561"/>
                    <a:pt x="100327" y="63013"/>
                  </a:cubicBezTo>
                  <a:cubicBezTo>
                    <a:pt x="100046" y="62465"/>
                    <a:pt x="101170" y="61917"/>
                    <a:pt x="101451" y="61917"/>
                  </a:cubicBezTo>
                  <a:cubicBezTo>
                    <a:pt x="102014" y="60821"/>
                    <a:pt x="102014" y="60273"/>
                    <a:pt x="101733" y="59178"/>
                  </a:cubicBezTo>
                  <a:cubicBezTo>
                    <a:pt x="101451" y="58630"/>
                    <a:pt x="100608" y="58630"/>
                    <a:pt x="100327" y="58630"/>
                  </a:cubicBezTo>
                  <a:cubicBezTo>
                    <a:pt x="100046" y="58630"/>
                    <a:pt x="100046" y="59178"/>
                    <a:pt x="100046" y="59178"/>
                  </a:cubicBezTo>
                  <a:cubicBezTo>
                    <a:pt x="99765" y="60273"/>
                    <a:pt x="99203" y="59178"/>
                    <a:pt x="98922" y="59178"/>
                  </a:cubicBezTo>
                  <a:cubicBezTo>
                    <a:pt x="99203" y="59178"/>
                    <a:pt x="99765" y="58082"/>
                    <a:pt x="99765" y="58082"/>
                  </a:cubicBezTo>
                  <a:cubicBezTo>
                    <a:pt x="99765" y="58082"/>
                    <a:pt x="100046" y="58630"/>
                    <a:pt x="100046" y="58630"/>
                  </a:cubicBezTo>
                  <a:cubicBezTo>
                    <a:pt x="99765" y="58630"/>
                    <a:pt x="100327" y="57534"/>
                    <a:pt x="100327" y="57534"/>
                  </a:cubicBezTo>
                  <a:cubicBezTo>
                    <a:pt x="100608" y="56438"/>
                    <a:pt x="100046" y="56986"/>
                    <a:pt x="99765" y="56438"/>
                  </a:cubicBezTo>
                  <a:cubicBezTo>
                    <a:pt x="99765" y="56438"/>
                    <a:pt x="100046" y="53698"/>
                    <a:pt x="99484" y="54246"/>
                  </a:cubicBezTo>
                  <a:cubicBezTo>
                    <a:pt x="99765" y="53698"/>
                    <a:pt x="100046" y="53698"/>
                    <a:pt x="99765" y="52602"/>
                  </a:cubicBezTo>
                  <a:cubicBezTo>
                    <a:pt x="99203" y="52054"/>
                    <a:pt x="100327" y="51506"/>
                    <a:pt x="100046" y="50410"/>
                  </a:cubicBezTo>
                  <a:cubicBezTo>
                    <a:pt x="100046" y="49863"/>
                    <a:pt x="99484" y="50958"/>
                    <a:pt x="99203" y="50410"/>
                  </a:cubicBezTo>
                  <a:cubicBezTo>
                    <a:pt x="98922" y="49863"/>
                    <a:pt x="98360" y="49863"/>
                    <a:pt x="98079" y="49863"/>
                  </a:cubicBezTo>
                  <a:cubicBezTo>
                    <a:pt x="97517" y="49315"/>
                    <a:pt x="97236" y="49315"/>
                    <a:pt x="96955" y="48219"/>
                  </a:cubicBezTo>
                  <a:cubicBezTo>
                    <a:pt x="96955" y="47123"/>
                    <a:pt x="96112" y="47671"/>
                    <a:pt x="96112" y="46575"/>
                  </a:cubicBezTo>
                  <a:cubicBezTo>
                    <a:pt x="96112" y="46027"/>
                    <a:pt x="95550" y="46575"/>
                    <a:pt x="95550" y="46575"/>
                  </a:cubicBezTo>
                  <a:cubicBezTo>
                    <a:pt x="95831" y="45479"/>
                    <a:pt x="95269" y="45479"/>
                    <a:pt x="94988" y="44931"/>
                  </a:cubicBezTo>
                  <a:cubicBezTo>
                    <a:pt x="94426" y="44383"/>
                    <a:pt x="94426" y="43835"/>
                    <a:pt x="93864" y="44383"/>
                  </a:cubicBezTo>
                  <a:cubicBezTo>
                    <a:pt x="93302" y="44931"/>
                    <a:pt x="93021" y="45479"/>
                    <a:pt x="92459" y="44931"/>
                  </a:cubicBezTo>
                  <a:cubicBezTo>
                    <a:pt x="91896" y="44383"/>
                    <a:pt x="91615" y="45479"/>
                    <a:pt x="91053" y="44931"/>
                  </a:cubicBezTo>
                  <a:cubicBezTo>
                    <a:pt x="90491" y="43835"/>
                    <a:pt x="89929" y="43835"/>
                    <a:pt x="89367" y="43835"/>
                  </a:cubicBezTo>
                  <a:cubicBezTo>
                    <a:pt x="88805" y="43835"/>
                    <a:pt x="88243" y="43835"/>
                    <a:pt x="87962" y="44931"/>
                  </a:cubicBezTo>
                  <a:cubicBezTo>
                    <a:pt x="87681" y="46027"/>
                    <a:pt x="88524" y="46575"/>
                    <a:pt x="88524" y="47123"/>
                  </a:cubicBezTo>
                  <a:cubicBezTo>
                    <a:pt x="88805" y="47671"/>
                    <a:pt x="88524" y="49315"/>
                    <a:pt x="88243" y="49863"/>
                  </a:cubicBezTo>
                  <a:cubicBezTo>
                    <a:pt x="88243" y="50410"/>
                    <a:pt x="88243" y="49863"/>
                    <a:pt x="87962" y="50410"/>
                  </a:cubicBezTo>
                  <a:cubicBezTo>
                    <a:pt x="87962" y="50410"/>
                    <a:pt x="88524" y="51506"/>
                    <a:pt x="88524" y="51506"/>
                  </a:cubicBezTo>
                  <a:cubicBezTo>
                    <a:pt x="88524" y="52602"/>
                    <a:pt x="88805" y="53698"/>
                    <a:pt x="88805" y="54246"/>
                  </a:cubicBezTo>
                  <a:cubicBezTo>
                    <a:pt x="88805" y="54794"/>
                    <a:pt x="88805" y="54794"/>
                    <a:pt x="88805" y="55342"/>
                  </a:cubicBezTo>
                  <a:cubicBezTo>
                    <a:pt x="88805" y="55890"/>
                    <a:pt x="88524" y="55342"/>
                    <a:pt x="88524" y="55342"/>
                  </a:cubicBezTo>
                  <a:cubicBezTo>
                    <a:pt x="88243" y="55890"/>
                    <a:pt x="88243" y="56986"/>
                    <a:pt x="88243" y="56986"/>
                  </a:cubicBezTo>
                  <a:cubicBezTo>
                    <a:pt x="87962" y="57534"/>
                    <a:pt x="87681" y="58082"/>
                    <a:pt x="87681" y="58630"/>
                  </a:cubicBezTo>
                  <a:cubicBezTo>
                    <a:pt x="87400" y="59726"/>
                    <a:pt x="87400" y="59726"/>
                    <a:pt x="87681" y="60273"/>
                  </a:cubicBezTo>
                  <a:cubicBezTo>
                    <a:pt x="88524" y="61369"/>
                    <a:pt x="89367" y="62465"/>
                    <a:pt x="89929" y="63561"/>
                  </a:cubicBezTo>
                  <a:cubicBezTo>
                    <a:pt x="90210" y="65205"/>
                    <a:pt x="90491" y="67945"/>
                    <a:pt x="90210" y="69589"/>
                  </a:cubicBezTo>
                  <a:cubicBezTo>
                    <a:pt x="89648" y="71780"/>
                    <a:pt x="87962" y="72876"/>
                    <a:pt x="87119" y="73972"/>
                  </a:cubicBezTo>
                  <a:cubicBezTo>
                    <a:pt x="86838" y="74520"/>
                    <a:pt x="86557" y="74520"/>
                    <a:pt x="86276" y="75068"/>
                  </a:cubicBezTo>
                  <a:cubicBezTo>
                    <a:pt x="85433" y="75616"/>
                    <a:pt x="86557" y="77260"/>
                    <a:pt x="86557" y="78356"/>
                  </a:cubicBezTo>
                  <a:cubicBezTo>
                    <a:pt x="86557" y="78356"/>
                    <a:pt x="86838" y="79452"/>
                    <a:pt x="86838" y="80000"/>
                  </a:cubicBezTo>
                  <a:cubicBezTo>
                    <a:pt x="86838" y="81095"/>
                    <a:pt x="86838" y="81643"/>
                    <a:pt x="87119" y="82739"/>
                  </a:cubicBezTo>
                  <a:cubicBezTo>
                    <a:pt x="87400" y="83835"/>
                    <a:pt x="87400" y="84383"/>
                    <a:pt x="86838" y="85479"/>
                  </a:cubicBezTo>
                  <a:cubicBezTo>
                    <a:pt x="86838" y="85479"/>
                    <a:pt x="87119" y="87671"/>
                    <a:pt x="86838" y="88219"/>
                  </a:cubicBezTo>
                  <a:cubicBezTo>
                    <a:pt x="86557" y="88219"/>
                    <a:pt x="86276" y="86027"/>
                    <a:pt x="85995" y="87123"/>
                  </a:cubicBezTo>
                  <a:cubicBezTo>
                    <a:pt x="85714" y="88219"/>
                    <a:pt x="86276" y="89863"/>
                    <a:pt x="86276" y="89863"/>
                  </a:cubicBezTo>
                  <a:cubicBezTo>
                    <a:pt x="86276" y="89315"/>
                    <a:pt x="84590" y="86575"/>
                    <a:pt x="83747" y="88219"/>
                  </a:cubicBezTo>
                  <a:cubicBezTo>
                    <a:pt x="84028" y="87671"/>
                    <a:pt x="84871" y="87123"/>
                    <a:pt x="84309" y="86027"/>
                  </a:cubicBezTo>
                  <a:cubicBezTo>
                    <a:pt x="84028" y="85479"/>
                    <a:pt x="83747" y="84931"/>
                    <a:pt x="83466" y="84931"/>
                  </a:cubicBezTo>
                  <a:cubicBezTo>
                    <a:pt x="83466" y="84383"/>
                    <a:pt x="82903" y="84383"/>
                    <a:pt x="82622" y="84383"/>
                  </a:cubicBezTo>
                  <a:cubicBezTo>
                    <a:pt x="82622" y="83835"/>
                    <a:pt x="82903" y="83835"/>
                    <a:pt x="82622" y="82739"/>
                  </a:cubicBezTo>
                  <a:cubicBezTo>
                    <a:pt x="82341" y="82191"/>
                    <a:pt x="82060" y="81095"/>
                    <a:pt x="82341" y="80000"/>
                  </a:cubicBezTo>
                  <a:cubicBezTo>
                    <a:pt x="82622" y="78356"/>
                    <a:pt x="81779" y="77808"/>
                    <a:pt x="81779" y="76712"/>
                  </a:cubicBezTo>
                  <a:cubicBezTo>
                    <a:pt x="81779" y="75616"/>
                    <a:pt x="82341" y="75068"/>
                    <a:pt x="82060" y="73972"/>
                  </a:cubicBezTo>
                  <a:cubicBezTo>
                    <a:pt x="81498" y="72876"/>
                    <a:pt x="80374" y="72876"/>
                    <a:pt x="79531" y="72876"/>
                  </a:cubicBezTo>
                  <a:cubicBezTo>
                    <a:pt x="79250" y="72876"/>
                    <a:pt x="78969" y="72876"/>
                    <a:pt x="78407" y="72876"/>
                  </a:cubicBezTo>
                  <a:cubicBezTo>
                    <a:pt x="78407" y="72876"/>
                    <a:pt x="77845" y="73972"/>
                    <a:pt x="77845" y="73972"/>
                  </a:cubicBezTo>
                  <a:cubicBezTo>
                    <a:pt x="77845" y="73424"/>
                    <a:pt x="78126" y="73424"/>
                    <a:pt x="77845" y="72876"/>
                  </a:cubicBezTo>
                  <a:cubicBezTo>
                    <a:pt x="77845" y="72328"/>
                    <a:pt x="77564" y="71780"/>
                    <a:pt x="77283" y="71780"/>
                  </a:cubicBezTo>
                  <a:cubicBezTo>
                    <a:pt x="76721" y="71232"/>
                    <a:pt x="76159" y="71232"/>
                    <a:pt x="75597" y="70684"/>
                  </a:cubicBezTo>
                  <a:cubicBezTo>
                    <a:pt x="74754" y="70136"/>
                    <a:pt x="74192" y="68493"/>
                    <a:pt x="73348" y="67397"/>
                  </a:cubicBezTo>
                  <a:cubicBezTo>
                    <a:pt x="72786" y="66849"/>
                    <a:pt x="72224" y="66301"/>
                    <a:pt x="71943" y="66301"/>
                  </a:cubicBezTo>
                  <a:cubicBezTo>
                    <a:pt x="71381" y="66301"/>
                    <a:pt x="70819" y="65205"/>
                    <a:pt x="70257" y="65205"/>
                  </a:cubicBezTo>
                  <a:cubicBezTo>
                    <a:pt x="69976" y="65205"/>
                    <a:pt x="67447" y="66301"/>
                    <a:pt x="67447" y="66301"/>
                  </a:cubicBezTo>
                  <a:cubicBezTo>
                    <a:pt x="67447" y="65753"/>
                    <a:pt x="67728" y="65753"/>
                    <a:pt x="68009" y="65205"/>
                  </a:cubicBezTo>
                  <a:cubicBezTo>
                    <a:pt x="68009" y="64657"/>
                    <a:pt x="67728" y="64109"/>
                    <a:pt x="67728" y="64109"/>
                  </a:cubicBezTo>
                  <a:cubicBezTo>
                    <a:pt x="67447" y="62465"/>
                    <a:pt x="67166" y="61369"/>
                    <a:pt x="66885" y="60273"/>
                  </a:cubicBezTo>
                  <a:cubicBezTo>
                    <a:pt x="66604" y="59178"/>
                    <a:pt x="66323" y="59178"/>
                    <a:pt x="65761" y="59178"/>
                  </a:cubicBezTo>
                  <a:cubicBezTo>
                    <a:pt x="64918" y="59178"/>
                    <a:pt x="64637" y="59178"/>
                    <a:pt x="64637" y="57534"/>
                  </a:cubicBezTo>
                  <a:cubicBezTo>
                    <a:pt x="64918" y="56438"/>
                    <a:pt x="64637" y="54794"/>
                    <a:pt x="64637" y="53698"/>
                  </a:cubicBezTo>
                  <a:cubicBezTo>
                    <a:pt x="64918" y="52054"/>
                    <a:pt x="65480" y="50958"/>
                    <a:pt x="65761" y="49315"/>
                  </a:cubicBezTo>
                  <a:cubicBezTo>
                    <a:pt x="66042" y="48219"/>
                    <a:pt x="66042" y="47671"/>
                    <a:pt x="66604" y="47123"/>
                  </a:cubicBezTo>
                  <a:cubicBezTo>
                    <a:pt x="66885" y="47123"/>
                    <a:pt x="66604" y="46575"/>
                    <a:pt x="66604" y="46027"/>
                  </a:cubicBezTo>
                  <a:cubicBezTo>
                    <a:pt x="66885" y="46027"/>
                    <a:pt x="67447" y="44931"/>
                    <a:pt x="67447" y="44931"/>
                  </a:cubicBezTo>
                  <a:cubicBezTo>
                    <a:pt x="67447" y="44931"/>
                    <a:pt x="67447" y="44931"/>
                    <a:pt x="67166" y="44383"/>
                  </a:cubicBezTo>
                  <a:cubicBezTo>
                    <a:pt x="67166" y="44383"/>
                    <a:pt x="67447" y="44383"/>
                    <a:pt x="67447" y="44383"/>
                  </a:cubicBezTo>
                  <a:cubicBezTo>
                    <a:pt x="67447" y="43287"/>
                    <a:pt x="68009" y="43835"/>
                    <a:pt x="68290" y="43835"/>
                  </a:cubicBezTo>
                  <a:cubicBezTo>
                    <a:pt x="68571" y="43835"/>
                    <a:pt x="68571" y="43287"/>
                    <a:pt x="68571" y="43287"/>
                  </a:cubicBezTo>
                  <a:cubicBezTo>
                    <a:pt x="68852" y="42191"/>
                    <a:pt x="68290" y="42739"/>
                    <a:pt x="68009" y="42191"/>
                  </a:cubicBezTo>
                  <a:cubicBezTo>
                    <a:pt x="68009" y="42191"/>
                    <a:pt x="68571" y="42191"/>
                    <a:pt x="68571" y="42191"/>
                  </a:cubicBezTo>
                  <a:cubicBezTo>
                    <a:pt x="68852" y="41643"/>
                    <a:pt x="69133" y="42191"/>
                    <a:pt x="69133" y="42191"/>
                  </a:cubicBezTo>
                  <a:cubicBezTo>
                    <a:pt x="69695" y="43287"/>
                    <a:pt x="69695" y="42191"/>
                    <a:pt x="70257" y="41643"/>
                  </a:cubicBezTo>
                  <a:cubicBezTo>
                    <a:pt x="70819" y="40547"/>
                    <a:pt x="69695" y="39452"/>
                    <a:pt x="69133" y="38904"/>
                  </a:cubicBezTo>
                  <a:cubicBezTo>
                    <a:pt x="68852" y="38904"/>
                    <a:pt x="67728" y="39452"/>
                    <a:pt x="67728" y="39452"/>
                  </a:cubicBezTo>
                  <a:cubicBezTo>
                    <a:pt x="67447" y="38356"/>
                    <a:pt x="68290" y="38356"/>
                    <a:pt x="67447" y="37808"/>
                  </a:cubicBezTo>
                  <a:cubicBezTo>
                    <a:pt x="67166" y="37808"/>
                    <a:pt x="65761" y="37808"/>
                    <a:pt x="65761" y="37260"/>
                  </a:cubicBezTo>
                  <a:cubicBezTo>
                    <a:pt x="65761" y="36712"/>
                    <a:pt x="66323" y="36712"/>
                    <a:pt x="66323" y="36712"/>
                  </a:cubicBezTo>
                  <a:cubicBezTo>
                    <a:pt x="66604" y="36164"/>
                    <a:pt x="66604" y="36712"/>
                    <a:pt x="66885" y="36712"/>
                  </a:cubicBezTo>
                  <a:cubicBezTo>
                    <a:pt x="66604" y="37260"/>
                    <a:pt x="67447" y="37260"/>
                    <a:pt x="67447" y="37260"/>
                  </a:cubicBezTo>
                  <a:cubicBezTo>
                    <a:pt x="68009" y="37260"/>
                    <a:pt x="68852" y="38356"/>
                    <a:pt x="69133" y="38356"/>
                  </a:cubicBezTo>
                  <a:cubicBezTo>
                    <a:pt x="69414" y="38356"/>
                    <a:pt x="69695" y="38904"/>
                    <a:pt x="69976" y="38904"/>
                  </a:cubicBezTo>
                  <a:cubicBezTo>
                    <a:pt x="70538" y="39452"/>
                    <a:pt x="70257" y="38904"/>
                    <a:pt x="70538" y="38904"/>
                  </a:cubicBezTo>
                  <a:cubicBezTo>
                    <a:pt x="70819" y="38904"/>
                    <a:pt x="71662" y="38904"/>
                    <a:pt x="71381" y="38356"/>
                  </a:cubicBezTo>
                  <a:cubicBezTo>
                    <a:pt x="71100" y="37808"/>
                    <a:pt x="71381" y="36712"/>
                    <a:pt x="71662" y="36164"/>
                  </a:cubicBezTo>
                  <a:cubicBezTo>
                    <a:pt x="71662" y="36712"/>
                    <a:pt x="72505" y="37260"/>
                    <a:pt x="72505" y="37260"/>
                  </a:cubicBezTo>
                  <a:cubicBezTo>
                    <a:pt x="73067" y="37260"/>
                    <a:pt x="73348" y="37260"/>
                    <a:pt x="73911" y="36712"/>
                  </a:cubicBezTo>
                  <a:cubicBezTo>
                    <a:pt x="74192" y="36164"/>
                    <a:pt x="74473" y="35068"/>
                    <a:pt x="74754" y="34520"/>
                  </a:cubicBezTo>
                  <a:cubicBezTo>
                    <a:pt x="75035" y="33972"/>
                    <a:pt x="75597" y="33424"/>
                    <a:pt x="75316" y="32328"/>
                  </a:cubicBezTo>
                  <a:cubicBezTo>
                    <a:pt x="75035" y="31232"/>
                    <a:pt x="74192" y="31780"/>
                    <a:pt x="73911" y="31780"/>
                  </a:cubicBezTo>
                  <a:cubicBezTo>
                    <a:pt x="73067" y="31780"/>
                    <a:pt x="72505" y="31232"/>
                    <a:pt x="71943" y="30684"/>
                  </a:cubicBezTo>
                  <a:cubicBezTo>
                    <a:pt x="71662" y="30136"/>
                    <a:pt x="71381" y="29589"/>
                    <a:pt x="70819" y="29041"/>
                  </a:cubicBezTo>
                  <a:cubicBezTo>
                    <a:pt x="70819" y="29041"/>
                    <a:pt x="69414" y="29041"/>
                    <a:pt x="69414" y="29041"/>
                  </a:cubicBezTo>
                  <a:cubicBezTo>
                    <a:pt x="69414" y="28493"/>
                    <a:pt x="70819" y="29041"/>
                    <a:pt x="71100" y="29041"/>
                  </a:cubicBezTo>
                  <a:cubicBezTo>
                    <a:pt x="71662" y="29041"/>
                    <a:pt x="71662" y="28493"/>
                    <a:pt x="72224" y="29041"/>
                  </a:cubicBezTo>
                  <a:cubicBezTo>
                    <a:pt x="73348" y="30136"/>
                    <a:pt x="74473" y="32328"/>
                    <a:pt x="75597" y="30684"/>
                  </a:cubicBezTo>
                  <a:cubicBezTo>
                    <a:pt x="76159" y="29589"/>
                    <a:pt x="76440" y="29041"/>
                    <a:pt x="76721" y="27945"/>
                  </a:cubicBezTo>
                  <a:cubicBezTo>
                    <a:pt x="77002" y="27397"/>
                    <a:pt x="75316" y="26849"/>
                    <a:pt x="76159" y="25753"/>
                  </a:cubicBezTo>
                  <a:cubicBezTo>
                    <a:pt x="76440" y="25753"/>
                    <a:pt x="77283" y="25753"/>
                    <a:pt x="77564" y="26301"/>
                  </a:cubicBezTo>
                  <a:cubicBezTo>
                    <a:pt x="78407" y="26301"/>
                    <a:pt x="78407" y="27397"/>
                    <a:pt x="79250" y="26301"/>
                  </a:cubicBezTo>
                  <a:cubicBezTo>
                    <a:pt x="79250" y="26301"/>
                    <a:pt x="80093" y="26849"/>
                    <a:pt x="79812" y="25753"/>
                  </a:cubicBezTo>
                  <a:cubicBezTo>
                    <a:pt x="79531" y="25205"/>
                    <a:pt x="78407" y="24109"/>
                    <a:pt x="78126" y="24109"/>
                  </a:cubicBezTo>
                  <a:cubicBezTo>
                    <a:pt x="78688" y="23561"/>
                    <a:pt x="79250" y="24657"/>
                    <a:pt x="79812" y="24657"/>
                  </a:cubicBezTo>
                  <a:cubicBezTo>
                    <a:pt x="80093" y="24657"/>
                    <a:pt x="80655" y="27397"/>
                    <a:pt x="81217" y="26849"/>
                  </a:cubicBezTo>
                  <a:cubicBezTo>
                    <a:pt x="81217" y="26849"/>
                    <a:pt x="80936" y="26301"/>
                    <a:pt x="80936" y="26301"/>
                  </a:cubicBezTo>
                  <a:cubicBezTo>
                    <a:pt x="81217" y="25753"/>
                    <a:pt x="81498" y="25753"/>
                    <a:pt x="82060" y="25205"/>
                  </a:cubicBezTo>
                  <a:cubicBezTo>
                    <a:pt x="82341" y="24657"/>
                    <a:pt x="83185" y="23013"/>
                    <a:pt x="83466" y="22465"/>
                  </a:cubicBezTo>
                  <a:cubicBezTo>
                    <a:pt x="83466" y="20821"/>
                    <a:pt x="82903" y="20821"/>
                    <a:pt x="82341" y="19726"/>
                  </a:cubicBezTo>
                  <a:cubicBezTo>
                    <a:pt x="82341" y="19726"/>
                    <a:pt x="81498" y="16438"/>
                    <a:pt x="81498" y="16986"/>
                  </a:cubicBezTo>
                  <a:cubicBezTo>
                    <a:pt x="81779" y="16438"/>
                    <a:pt x="82903" y="16438"/>
                    <a:pt x="83185" y="16438"/>
                  </a:cubicBezTo>
                  <a:cubicBezTo>
                    <a:pt x="84028" y="15890"/>
                    <a:pt x="82622" y="15342"/>
                    <a:pt x="82622" y="14794"/>
                  </a:cubicBezTo>
                  <a:cubicBezTo>
                    <a:pt x="82341" y="14246"/>
                    <a:pt x="83466" y="14246"/>
                    <a:pt x="83466" y="13698"/>
                  </a:cubicBezTo>
                  <a:cubicBezTo>
                    <a:pt x="83466" y="13698"/>
                    <a:pt x="80655" y="11506"/>
                    <a:pt x="80655" y="11506"/>
                  </a:cubicBezTo>
                  <a:cubicBezTo>
                    <a:pt x="80936" y="11506"/>
                    <a:pt x="81498" y="10958"/>
                    <a:pt x="81779" y="10958"/>
                  </a:cubicBezTo>
                  <a:cubicBezTo>
                    <a:pt x="80936" y="10958"/>
                    <a:pt x="80093" y="10410"/>
                    <a:pt x="79250" y="10410"/>
                  </a:cubicBezTo>
                  <a:cubicBezTo>
                    <a:pt x="78688" y="10410"/>
                    <a:pt x="77845" y="10958"/>
                    <a:pt x="77564" y="10410"/>
                  </a:cubicBezTo>
                  <a:cubicBezTo>
                    <a:pt x="78126" y="10958"/>
                    <a:pt x="77283" y="11506"/>
                    <a:pt x="77564" y="12602"/>
                  </a:cubicBezTo>
                  <a:cubicBezTo>
                    <a:pt x="77845" y="13150"/>
                    <a:pt x="78688" y="13698"/>
                    <a:pt x="78688" y="14246"/>
                  </a:cubicBezTo>
                  <a:cubicBezTo>
                    <a:pt x="78688" y="14246"/>
                    <a:pt x="78126" y="14794"/>
                    <a:pt x="78126" y="14794"/>
                  </a:cubicBezTo>
                  <a:cubicBezTo>
                    <a:pt x="78126" y="14794"/>
                    <a:pt x="78688" y="15342"/>
                    <a:pt x="78407" y="15342"/>
                  </a:cubicBezTo>
                  <a:cubicBezTo>
                    <a:pt x="77845" y="15890"/>
                    <a:pt x="77564" y="14794"/>
                    <a:pt x="77283" y="16986"/>
                  </a:cubicBezTo>
                  <a:cubicBezTo>
                    <a:pt x="77002" y="18082"/>
                    <a:pt x="77002" y="19178"/>
                    <a:pt x="76721" y="20273"/>
                  </a:cubicBezTo>
                  <a:cubicBezTo>
                    <a:pt x="76440" y="20273"/>
                    <a:pt x="76159" y="20821"/>
                    <a:pt x="76159" y="21369"/>
                  </a:cubicBezTo>
                  <a:cubicBezTo>
                    <a:pt x="76159" y="21917"/>
                    <a:pt x="75878" y="21917"/>
                    <a:pt x="75878" y="22465"/>
                  </a:cubicBezTo>
                  <a:cubicBezTo>
                    <a:pt x="75035" y="23013"/>
                    <a:pt x="75316" y="23561"/>
                    <a:pt x="74754" y="21917"/>
                  </a:cubicBezTo>
                  <a:cubicBezTo>
                    <a:pt x="74473" y="21369"/>
                    <a:pt x="73629" y="20273"/>
                    <a:pt x="73629" y="19178"/>
                  </a:cubicBezTo>
                  <a:cubicBezTo>
                    <a:pt x="73629" y="19178"/>
                    <a:pt x="73629" y="17534"/>
                    <a:pt x="73911" y="17534"/>
                  </a:cubicBezTo>
                  <a:cubicBezTo>
                    <a:pt x="73911" y="17534"/>
                    <a:pt x="74473" y="18082"/>
                    <a:pt x="74473" y="16986"/>
                  </a:cubicBezTo>
                  <a:cubicBezTo>
                    <a:pt x="74192" y="15890"/>
                    <a:pt x="74192" y="15342"/>
                    <a:pt x="73629" y="14246"/>
                  </a:cubicBezTo>
                  <a:cubicBezTo>
                    <a:pt x="73067" y="13698"/>
                    <a:pt x="72505" y="12602"/>
                    <a:pt x="71943" y="13698"/>
                  </a:cubicBezTo>
                  <a:cubicBezTo>
                    <a:pt x="71662" y="14246"/>
                    <a:pt x="71662" y="15342"/>
                    <a:pt x="71662" y="16438"/>
                  </a:cubicBezTo>
                  <a:cubicBezTo>
                    <a:pt x="71662" y="16986"/>
                    <a:pt x="70538" y="16986"/>
                    <a:pt x="70538" y="16438"/>
                  </a:cubicBezTo>
                  <a:cubicBezTo>
                    <a:pt x="70538" y="15890"/>
                    <a:pt x="70538" y="14246"/>
                    <a:pt x="70257" y="13698"/>
                  </a:cubicBezTo>
                  <a:cubicBezTo>
                    <a:pt x="69133" y="12054"/>
                    <a:pt x="70538" y="13698"/>
                    <a:pt x="70538" y="13150"/>
                  </a:cubicBezTo>
                  <a:cubicBezTo>
                    <a:pt x="70819" y="13150"/>
                    <a:pt x="71100" y="12602"/>
                    <a:pt x="70819" y="12602"/>
                  </a:cubicBezTo>
                  <a:cubicBezTo>
                    <a:pt x="70819" y="12054"/>
                    <a:pt x="70538" y="11506"/>
                    <a:pt x="70257" y="12054"/>
                  </a:cubicBezTo>
                  <a:cubicBezTo>
                    <a:pt x="69976" y="12602"/>
                    <a:pt x="69976" y="11506"/>
                    <a:pt x="69695" y="11506"/>
                  </a:cubicBezTo>
                  <a:cubicBezTo>
                    <a:pt x="69414" y="10958"/>
                    <a:pt x="69133" y="12054"/>
                    <a:pt x="68852" y="11506"/>
                  </a:cubicBezTo>
                  <a:cubicBezTo>
                    <a:pt x="68290" y="10958"/>
                    <a:pt x="68009" y="11506"/>
                    <a:pt x="68290" y="9863"/>
                  </a:cubicBezTo>
                  <a:cubicBezTo>
                    <a:pt x="68290" y="9863"/>
                    <a:pt x="68290" y="9863"/>
                    <a:pt x="68571" y="9863"/>
                  </a:cubicBezTo>
                  <a:cubicBezTo>
                    <a:pt x="68571" y="9315"/>
                    <a:pt x="68571" y="9315"/>
                    <a:pt x="68571" y="8767"/>
                  </a:cubicBezTo>
                  <a:cubicBezTo>
                    <a:pt x="68852" y="8767"/>
                    <a:pt x="68852" y="8767"/>
                    <a:pt x="69133" y="8767"/>
                  </a:cubicBezTo>
                  <a:cubicBezTo>
                    <a:pt x="68852" y="8767"/>
                    <a:pt x="68571" y="7123"/>
                    <a:pt x="68571" y="7123"/>
                  </a:cubicBezTo>
                  <a:cubicBezTo>
                    <a:pt x="68290" y="6027"/>
                    <a:pt x="67728" y="6027"/>
                    <a:pt x="67728" y="5479"/>
                  </a:cubicBezTo>
                  <a:cubicBezTo>
                    <a:pt x="67166" y="4931"/>
                    <a:pt x="67447" y="4931"/>
                    <a:pt x="67166" y="3835"/>
                  </a:cubicBezTo>
                  <a:cubicBezTo>
                    <a:pt x="67166" y="2739"/>
                    <a:pt x="66604" y="2191"/>
                    <a:pt x="66604" y="1643"/>
                  </a:cubicBezTo>
                  <a:cubicBezTo>
                    <a:pt x="66323" y="547"/>
                    <a:pt x="65761" y="547"/>
                    <a:pt x="65199" y="547"/>
                  </a:cubicBezTo>
                  <a:cubicBezTo>
                    <a:pt x="64918" y="547"/>
                    <a:pt x="65199" y="0"/>
                    <a:pt x="64637" y="0"/>
                  </a:cubicBezTo>
                  <a:cubicBezTo>
                    <a:pt x="64355" y="0"/>
                    <a:pt x="64074" y="0"/>
                    <a:pt x="64074" y="1095"/>
                  </a:cubicBezTo>
                  <a:cubicBezTo>
                    <a:pt x="64074" y="1095"/>
                    <a:pt x="63231" y="1643"/>
                    <a:pt x="63231" y="1643"/>
                  </a:cubicBezTo>
                  <a:cubicBezTo>
                    <a:pt x="63512" y="1643"/>
                    <a:pt x="64074" y="1643"/>
                    <a:pt x="64074" y="2191"/>
                  </a:cubicBezTo>
                  <a:cubicBezTo>
                    <a:pt x="64074" y="2191"/>
                    <a:pt x="63512" y="2739"/>
                    <a:pt x="63512" y="2739"/>
                  </a:cubicBezTo>
                  <a:cubicBezTo>
                    <a:pt x="63231" y="3287"/>
                    <a:pt x="62950" y="2191"/>
                    <a:pt x="62669" y="3287"/>
                  </a:cubicBezTo>
                  <a:cubicBezTo>
                    <a:pt x="62388" y="3287"/>
                    <a:pt x="62107" y="4931"/>
                    <a:pt x="62107" y="5479"/>
                  </a:cubicBezTo>
                  <a:cubicBezTo>
                    <a:pt x="62388" y="5479"/>
                    <a:pt x="62950" y="5479"/>
                    <a:pt x="63231" y="6027"/>
                  </a:cubicBezTo>
                  <a:cubicBezTo>
                    <a:pt x="62950" y="5479"/>
                    <a:pt x="62388" y="7671"/>
                    <a:pt x="62388" y="8219"/>
                  </a:cubicBezTo>
                  <a:cubicBezTo>
                    <a:pt x="62388" y="8767"/>
                    <a:pt x="62950" y="9863"/>
                    <a:pt x="63231" y="10410"/>
                  </a:cubicBezTo>
                  <a:cubicBezTo>
                    <a:pt x="63512" y="10410"/>
                    <a:pt x="64074" y="11506"/>
                    <a:pt x="64355" y="11506"/>
                  </a:cubicBezTo>
                  <a:cubicBezTo>
                    <a:pt x="64918" y="10958"/>
                    <a:pt x="64918" y="10958"/>
                    <a:pt x="65199" y="11506"/>
                  </a:cubicBezTo>
                  <a:cubicBezTo>
                    <a:pt x="65480" y="11506"/>
                    <a:pt x="66042" y="12602"/>
                    <a:pt x="66042" y="12602"/>
                  </a:cubicBezTo>
                  <a:cubicBezTo>
                    <a:pt x="65761" y="13150"/>
                    <a:pt x="65480" y="12054"/>
                    <a:pt x="65480" y="13150"/>
                  </a:cubicBezTo>
                  <a:cubicBezTo>
                    <a:pt x="65480" y="14246"/>
                    <a:pt x="65199" y="14246"/>
                    <a:pt x="65199" y="14794"/>
                  </a:cubicBezTo>
                  <a:cubicBezTo>
                    <a:pt x="64918" y="15890"/>
                    <a:pt x="65480" y="15890"/>
                    <a:pt x="65761" y="15342"/>
                  </a:cubicBezTo>
                  <a:cubicBezTo>
                    <a:pt x="65761" y="15342"/>
                    <a:pt x="66323" y="13698"/>
                    <a:pt x="66323" y="14246"/>
                  </a:cubicBezTo>
                  <a:cubicBezTo>
                    <a:pt x="66604" y="14794"/>
                    <a:pt x="66323" y="15890"/>
                    <a:pt x="66323" y="16438"/>
                  </a:cubicBezTo>
                  <a:cubicBezTo>
                    <a:pt x="66042" y="16986"/>
                    <a:pt x="65761" y="16986"/>
                    <a:pt x="65480" y="16986"/>
                  </a:cubicBezTo>
                  <a:cubicBezTo>
                    <a:pt x="65480" y="17534"/>
                    <a:pt x="65480" y="18082"/>
                    <a:pt x="65199" y="18630"/>
                  </a:cubicBezTo>
                  <a:cubicBezTo>
                    <a:pt x="64918" y="18630"/>
                    <a:pt x="64355" y="18630"/>
                    <a:pt x="64074" y="19178"/>
                  </a:cubicBezTo>
                  <a:cubicBezTo>
                    <a:pt x="63793" y="19178"/>
                    <a:pt x="63512" y="20273"/>
                    <a:pt x="63512" y="20273"/>
                  </a:cubicBezTo>
                  <a:cubicBezTo>
                    <a:pt x="63793" y="20821"/>
                    <a:pt x="64074" y="21369"/>
                    <a:pt x="64074" y="22465"/>
                  </a:cubicBezTo>
                  <a:cubicBezTo>
                    <a:pt x="64074" y="23013"/>
                    <a:pt x="63793" y="22465"/>
                    <a:pt x="63512" y="21917"/>
                  </a:cubicBezTo>
                  <a:cubicBezTo>
                    <a:pt x="63512" y="21917"/>
                    <a:pt x="63231" y="21917"/>
                    <a:pt x="63231" y="22465"/>
                  </a:cubicBezTo>
                  <a:cubicBezTo>
                    <a:pt x="62950" y="22465"/>
                    <a:pt x="62388" y="21917"/>
                    <a:pt x="62388" y="21369"/>
                  </a:cubicBezTo>
                  <a:cubicBezTo>
                    <a:pt x="62388" y="20821"/>
                    <a:pt x="62950" y="19178"/>
                    <a:pt x="62950" y="18630"/>
                  </a:cubicBezTo>
                  <a:cubicBezTo>
                    <a:pt x="63231" y="17534"/>
                    <a:pt x="62388" y="18630"/>
                    <a:pt x="62388" y="18630"/>
                  </a:cubicBezTo>
                  <a:cubicBezTo>
                    <a:pt x="62107" y="18630"/>
                    <a:pt x="61264" y="17534"/>
                    <a:pt x="60983" y="16986"/>
                  </a:cubicBezTo>
                  <a:cubicBezTo>
                    <a:pt x="60421" y="16438"/>
                    <a:pt x="60702" y="17534"/>
                    <a:pt x="60140" y="17534"/>
                  </a:cubicBezTo>
                  <a:cubicBezTo>
                    <a:pt x="59859" y="17534"/>
                    <a:pt x="59016" y="16986"/>
                    <a:pt x="59578" y="18082"/>
                  </a:cubicBezTo>
                  <a:cubicBezTo>
                    <a:pt x="59859" y="18630"/>
                    <a:pt x="59859" y="19178"/>
                    <a:pt x="60421" y="19178"/>
                  </a:cubicBezTo>
                  <a:cubicBezTo>
                    <a:pt x="60702" y="19178"/>
                    <a:pt x="61264" y="19178"/>
                    <a:pt x="61264" y="20273"/>
                  </a:cubicBezTo>
                  <a:cubicBezTo>
                    <a:pt x="61826" y="22465"/>
                    <a:pt x="60140" y="19726"/>
                    <a:pt x="59859" y="19178"/>
                  </a:cubicBezTo>
                  <a:cubicBezTo>
                    <a:pt x="59297" y="19178"/>
                    <a:pt x="59297" y="20273"/>
                    <a:pt x="58735" y="20273"/>
                  </a:cubicBezTo>
                  <a:cubicBezTo>
                    <a:pt x="58173" y="20273"/>
                    <a:pt x="57892" y="19726"/>
                    <a:pt x="57330" y="19726"/>
                  </a:cubicBezTo>
                  <a:cubicBezTo>
                    <a:pt x="56206" y="20273"/>
                    <a:pt x="55362" y="20273"/>
                    <a:pt x="54238" y="20273"/>
                  </a:cubicBezTo>
                  <a:cubicBezTo>
                    <a:pt x="53395" y="19726"/>
                    <a:pt x="52271" y="18630"/>
                    <a:pt x="51147" y="18082"/>
                  </a:cubicBezTo>
                  <a:cubicBezTo>
                    <a:pt x="50866" y="18082"/>
                    <a:pt x="50304" y="18082"/>
                    <a:pt x="50023" y="17534"/>
                  </a:cubicBezTo>
                  <a:cubicBezTo>
                    <a:pt x="49742" y="16438"/>
                    <a:pt x="49742" y="15342"/>
                    <a:pt x="49461" y="15342"/>
                  </a:cubicBezTo>
                  <a:cubicBezTo>
                    <a:pt x="48899" y="14794"/>
                    <a:pt x="48337" y="15342"/>
                    <a:pt x="48056" y="15342"/>
                  </a:cubicBezTo>
                  <a:cubicBezTo>
                    <a:pt x="47213" y="15890"/>
                    <a:pt x="46651" y="15890"/>
                    <a:pt x="46088" y="15890"/>
                  </a:cubicBezTo>
                  <a:cubicBezTo>
                    <a:pt x="45807" y="16438"/>
                    <a:pt x="45245" y="16986"/>
                    <a:pt x="45245" y="17534"/>
                  </a:cubicBezTo>
                  <a:cubicBezTo>
                    <a:pt x="45245" y="17534"/>
                    <a:pt x="46370" y="18630"/>
                    <a:pt x="46651" y="18630"/>
                  </a:cubicBezTo>
                  <a:cubicBezTo>
                    <a:pt x="46651" y="18630"/>
                    <a:pt x="46370" y="16986"/>
                    <a:pt x="46932" y="17534"/>
                  </a:cubicBezTo>
                  <a:cubicBezTo>
                    <a:pt x="47213" y="17534"/>
                    <a:pt x="47213" y="18082"/>
                    <a:pt x="47494" y="17534"/>
                  </a:cubicBezTo>
                  <a:cubicBezTo>
                    <a:pt x="47775" y="17534"/>
                    <a:pt x="49461" y="15342"/>
                    <a:pt x="49461" y="16438"/>
                  </a:cubicBezTo>
                  <a:cubicBezTo>
                    <a:pt x="49461" y="16986"/>
                    <a:pt x="48618" y="17534"/>
                    <a:pt x="48337" y="18082"/>
                  </a:cubicBezTo>
                  <a:cubicBezTo>
                    <a:pt x="48056" y="18630"/>
                    <a:pt x="47494" y="18630"/>
                    <a:pt x="46932" y="18630"/>
                  </a:cubicBezTo>
                  <a:cubicBezTo>
                    <a:pt x="46651" y="19178"/>
                    <a:pt x="45807" y="20273"/>
                    <a:pt x="46370" y="20821"/>
                  </a:cubicBezTo>
                  <a:cubicBezTo>
                    <a:pt x="46932" y="20821"/>
                    <a:pt x="46932" y="21369"/>
                    <a:pt x="46651" y="22465"/>
                  </a:cubicBezTo>
                  <a:cubicBezTo>
                    <a:pt x="46651" y="23013"/>
                    <a:pt x="47213" y="23013"/>
                    <a:pt x="47213" y="23561"/>
                  </a:cubicBezTo>
                  <a:cubicBezTo>
                    <a:pt x="47494" y="24109"/>
                    <a:pt x="47494" y="25205"/>
                    <a:pt x="46932" y="24109"/>
                  </a:cubicBezTo>
                  <a:cubicBezTo>
                    <a:pt x="46370" y="23013"/>
                    <a:pt x="46932" y="25205"/>
                    <a:pt x="46651" y="24657"/>
                  </a:cubicBezTo>
                  <a:cubicBezTo>
                    <a:pt x="46370" y="24657"/>
                    <a:pt x="45807" y="23013"/>
                    <a:pt x="45526" y="23561"/>
                  </a:cubicBezTo>
                  <a:cubicBezTo>
                    <a:pt x="46088" y="23013"/>
                    <a:pt x="46932" y="23561"/>
                    <a:pt x="46088" y="22465"/>
                  </a:cubicBezTo>
                  <a:cubicBezTo>
                    <a:pt x="46370" y="22465"/>
                    <a:pt x="46651" y="21917"/>
                    <a:pt x="46088" y="21369"/>
                  </a:cubicBezTo>
                  <a:cubicBezTo>
                    <a:pt x="46651" y="21917"/>
                    <a:pt x="45245" y="21917"/>
                    <a:pt x="45526" y="21917"/>
                  </a:cubicBezTo>
                  <a:cubicBezTo>
                    <a:pt x="45526" y="21369"/>
                    <a:pt x="45526" y="21369"/>
                    <a:pt x="45807" y="21369"/>
                  </a:cubicBezTo>
                  <a:cubicBezTo>
                    <a:pt x="45807" y="20821"/>
                    <a:pt x="44964" y="21917"/>
                    <a:pt x="44964" y="21917"/>
                  </a:cubicBezTo>
                  <a:cubicBezTo>
                    <a:pt x="44683" y="21917"/>
                    <a:pt x="44964" y="20821"/>
                    <a:pt x="44683" y="20273"/>
                  </a:cubicBezTo>
                  <a:cubicBezTo>
                    <a:pt x="44683" y="20273"/>
                    <a:pt x="44121" y="20273"/>
                    <a:pt x="44121" y="20273"/>
                  </a:cubicBezTo>
                  <a:cubicBezTo>
                    <a:pt x="43559" y="20273"/>
                    <a:pt x="43559" y="18630"/>
                    <a:pt x="42997" y="19178"/>
                  </a:cubicBezTo>
                  <a:cubicBezTo>
                    <a:pt x="42435" y="20273"/>
                    <a:pt x="42154" y="20273"/>
                    <a:pt x="41311" y="20273"/>
                  </a:cubicBezTo>
                  <a:cubicBezTo>
                    <a:pt x="40187" y="20273"/>
                    <a:pt x="39344" y="20273"/>
                    <a:pt x="38220" y="20273"/>
                  </a:cubicBezTo>
                  <a:cubicBezTo>
                    <a:pt x="37939" y="20273"/>
                    <a:pt x="35971" y="20273"/>
                    <a:pt x="35971" y="19726"/>
                  </a:cubicBezTo>
                  <a:cubicBezTo>
                    <a:pt x="35690" y="19726"/>
                    <a:pt x="36533" y="18630"/>
                    <a:pt x="36814" y="18082"/>
                  </a:cubicBezTo>
                  <a:cubicBezTo>
                    <a:pt x="37096" y="17534"/>
                    <a:pt x="37377" y="18082"/>
                    <a:pt x="37939" y="18082"/>
                  </a:cubicBezTo>
                  <a:cubicBezTo>
                    <a:pt x="38220" y="17534"/>
                    <a:pt x="37377" y="16438"/>
                    <a:pt x="37377" y="16438"/>
                  </a:cubicBezTo>
                  <a:cubicBezTo>
                    <a:pt x="36814" y="15342"/>
                    <a:pt x="36533" y="15342"/>
                    <a:pt x="35971" y="14794"/>
                  </a:cubicBezTo>
                  <a:cubicBezTo>
                    <a:pt x="35690" y="14794"/>
                    <a:pt x="35409" y="14246"/>
                    <a:pt x="35128" y="14794"/>
                  </a:cubicBezTo>
                  <a:cubicBezTo>
                    <a:pt x="34847" y="15342"/>
                    <a:pt x="34566" y="15890"/>
                    <a:pt x="34285" y="15342"/>
                  </a:cubicBezTo>
                  <a:cubicBezTo>
                    <a:pt x="33442" y="14246"/>
                    <a:pt x="32599" y="14246"/>
                    <a:pt x="31756" y="13698"/>
                  </a:cubicBezTo>
                  <a:cubicBezTo>
                    <a:pt x="30632" y="13150"/>
                    <a:pt x="29789" y="13150"/>
                    <a:pt x="28665" y="12054"/>
                  </a:cubicBezTo>
                  <a:cubicBezTo>
                    <a:pt x="27822" y="10958"/>
                    <a:pt x="27259" y="10410"/>
                    <a:pt x="26135" y="10410"/>
                  </a:cubicBezTo>
                  <a:cubicBezTo>
                    <a:pt x="25854" y="10410"/>
                    <a:pt x="25573" y="10410"/>
                    <a:pt x="25292" y="10958"/>
                  </a:cubicBezTo>
                  <a:cubicBezTo>
                    <a:pt x="25011" y="11506"/>
                    <a:pt x="24730" y="12602"/>
                    <a:pt x="24449" y="12602"/>
                  </a:cubicBezTo>
                  <a:cubicBezTo>
                    <a:pt x="24168" y="12602"/>
                    <a:pt x="23325" y="13150"/>
                    <a:pt x="23325" y="12602"/>
                  </a:cubicBezTo>
                  <a:cubicBezTo>
                    <a:pt x="23325" y="12054"/>
                    <a:pt x="23887" y="11506"/>
                    <a:pt x="23887" y="10958"/>
                  </a:cubicBezTo>
                  <a:cubicBezTo>
                    <a:pt x="23887" y="10958"/>
                    <a:pt x="23044" y="11506"/>
                    <a:pt x="23044" y="10958"/>
                  </a:cubicBezTo>
                  <a:cubicBezTo>
                    <a:pt x="23325" y="10410"/>
                    <a:pt x="23325" y="9863"/>
                    <a:pt x="23044" y="9315"/>
                  </a:cubicBezTo>
                  <a:cubicBezTo>
                    <a:pt x="23044" y="8219"/>
                    <a:pt x="21920" y="9315"/>
                    <a:pt x="21920" y="9863"/>
                  </a:cubicBezTo>
                  <a:cubicBezTo>
                    <a:pt x="21920" y="9863"/>
                    <a:pt x="22482" y="9315"/>
                    <a:pt x="22482" y="9863"/>
                  </a:cubicBezTo>
                  <a:cubicBezTo>
                    <a:pt x="22763" y="9863"/>
                    <a:pt x="21639" y="10958"/>
                    <a:pt x="22482" y="10958"/>
                  </a:cubicBezTo>
                  <a:cubicBezTo>
                    <a:pt x="22201" y="10958"/>
                    <a:pt x="21920" y="10958"/>
                    <a:pt x="21920" y="12054"/>
                  </a:cubicBezTo>
                  <a:cubicBezTo>
                    <a:pt x="21920" y="12602"/>
                    <a:pt x="21639" y="13150"/>
                    <a:pt x="21358" y="12602"/>
                  </a:cubicBezTo>
                  <a:cubicBezTo>
                    <a:pt x="20515" y="12054"/>
                    <a:pt x="20234" y="11506"/>
                    <a:pt x="19953" y="9863"/>
                  </a:cubicBezTo>
                  <a:cubicBezTo>
                    <a:pt x="19672" y="8767"/>
                    <a:pt x="19110" y="8219"/>
                    <a:pt x="18548" y="7123"/>
                  </a:cubicBezTo>
                  <a:cubicBezTo>
                    <a:pt x="18266" y="7123"/>
                    <a:pt x="17985" y="6027"/>
                    <a:pt x="17704" y="6575"/>
                  </a:cubicBezTo>
                  <a:cubicBezTo>
                    <a:pt x="17704" y="7671"/>
                    <a:pt x="18548" y="8219"/>
                    <a:pt x="18829" y="8767"/>
                  </a:cubicBezTo>
                  <a:cubicBezTo>
                    <a:pt x="18829" y="8219"/>
                    <a:pt x="17704" y="8767"/>
                    <a:pt x="17704" y="9315"/>
                  </a:cubicBezTo>
                  <a:cubicBezTo>
                    <a:pt x="17423" y="9863"/>
                    <a:pt x="17704" y="9863"/>
                    <a:pt x="17423" y="10410"/>
                  </a:cubicBezTo>
                  <a:cubicBezTo>
                    <a:pt x="17142" y="10410"/>
                    <a:pt x="16861" y="11506"/>
                    <a:pt x="16580" y="10958"/>
                  </a:cubicBezTo>
                  <a:cubicBezTo>
                    <a:pt x="16580" y="10958"/>
                    <a:pt x="16580" y="10410"/>
                    <a:pt x="16580" y="10410"/>
                  </a:cubicBezTo>
                  <a:cubicBezTo>
                    <a:pt x="16580" y="9863"/>
                    <a:pt x="15175" y="10958"/>
                    <a:pt x="15175" y="11506"/>
                  </a:cubicBezTo>
                  <a:cubicBezTo>
                    <a:pt x="14894" y="12054"/>
                    <a:pt x="14613" y="12602"/>
                    <a:pt x="14051" y="13150"/>
                  </a:cubicBezTo>
                  <a:cubicBezTo>
                    <a:pt x="13770" y="13698"/>
                    <a:pt x="14051" y="12054"/>
                    <a:pt x="13770" y="12054"/>
                  </a:cubicBezTo>
                  <a:cubicBezTo>
                    <a:pt x="13489" y="12054"/>
                    <a:pt x="13208" y="12602"/>
                    <a:pt x="12927" y="12602"/>
                  </a:cubicBezTo>
                  <a:cubicBezTo>
                    <a:pt x="12646" y="12602"/>
                    <a:pt x="12646" y="13698"/>
                    <a:pt x="12365" y="13698"/>
                  </a:cubicBezTo>
                  <a:cubicBezTo>
                    <a:pt x="12084" y="13698"/>
                    <a:pt x="11241" y="14794"/>
                    <a:pt x="11522" y="14794"/>
                  </a:cubicBezTo>
                  <a:cubicBezTo>
                    <a:pt x="11522" y="15342"/>
                    <a:pt x="12084" y="15342"/>
                    <a:pt x="11241" y="15890"/>
                  </a:cubicBezTo>
                  <a:cubicBezTo>
                    <a:pt x="11241" y="15890"/>
                    <a:pt x="10398" y="15890"/>
                    <a:pt x="10398" y="15342"/>
                  </a:cubicBezTo>
                  <a:cubicBezTo>
                    <a:pt x="10398" y="14794"/>
                    <a:pt x="11241" y="14246"/>
                    <a:pt x="11241" y="14246"/>
                  </a:cubicBezTo>
                  <a:cubicBezTo>
                    <a:pt x="11522" y="13150"/>
                    <a:pt x="12084" y="12602"/>
                    <a:pt x="12365" y="12054"/>
                  </a:cubicBezTo>
                  <a:cubicBezTo>
                    <a:pt x="12927" y="11506"/>
                    <a:pt x="13208" y="11506"/>
                    <a:pt x="13770" y="12054"/>
                  </a:cubicBezTo>
                  <a:cubicBezTo>
                    <a:pt x="13489" y="12054"/>
                    <a:pt x="15737" y="9863"/>
                    <a:pt x="15737" y="9863"/>
                  </a:cubicBezTo>
                  <a:cubicBezTo>
                    <a:pt x="16299" y="9315"/>
                    <a:pt x="16018" y="8767"/>
                    <a:pt x="15737" y="8767"/>
                  </a:cubicBezTo>
                  <a:cubicBezTo>
                    <a:pt x="15175" y="8767"/>
                    <a:pt x="14613" y="8767"/>
                    <a:pt x="14051" y="9315"/>
                  </a:cubicBezTo>
                  <a:cubicBezTo>
                    <a:pt x="13770" y="9315"/>
                    <a:pt x="13770" y="10410"/>
                    <a:pt x="13208" y="10410"/>
                  </a:cubicBezTo>
                  <a:cubicBezTo>
                    <a:pt x="12927" y="10410"/>
                    <a:pt x="12365" y="10958"/>
                    <a:pt x="12084" y="10958"/>
                  </a:cubicBezTo>
                  <a:cubicBezTo>
                    <a:pt x="11522" y="10958"/>
                    <a:pt x="10117" y="13698"/>
                    <a:pt x="9836" y="13150"/>
                  </a:cubicBezTo>
                  <a:cubicBezTo>
                    <a:pt x="9555" y="13150"/>
                    <a:pt x="10117" y="12602"/>
                    <a:pt x="10117" y="12054"/>
                  </a:cubicBezTo>
                  <a:cubicBezTo>
                    <a:pt x="10117" y="12054"/>
                    <a:pt x="9274" y="11506"/>
                    <a:pt x="9274" y="11506"/>
                  </a:cubicBezTo>
                  <a:cubicBezTo>
                    <a:pt x="9274" y="11506"/>
                    <a:pt x="8430" y="12602"/>
                    <a:pt x="8149" y="12602"/>
                  </a:cubicBezTo>
                  <a:cubicBezTo>
                    <a:pt x="7868" y="12602"/>
                    <a:pt x="7306" y="13150"/>
                    <a:pt x="7025" y="13698"/>
                  </a:cubicBezTo>
                  <a:cubicBezTo>
                    <a:pt x="6744" y="13698"/>
                    <a:pt x="7306" y="14246"/>
                    <a:pt x="7306" y="14246"/>
                  </a:cubicBezTo>
                  <a:cubicBezTo>
                    <a:pt x="7587" y="14246"/>
                    <a:pt x="7306" y="14794"/>
                    <a:pt x="7306" y="14794"/>
                  </a:cubicBezTo>
                  <a:cubicBezTo>
                    <a:pt x="7306" y="15342"/>
                    <a:pt x="8430" y="14794"/>
                    <a:pt x="8430" y="14794"/>
                  </a:cubicBezTo>
                  <a:cubicBezTo>
                    <a:pt x="8711" y="14246"/>
                    <a:pt x="9274" y="13698"/>
                    <a:pt x="9555" y="13150"/>
                  </a:cubicBezTo>
                  <a:cubicBezTo>
                    <a:pt x="8149" y="14246"/>
                    <a:pt x="9555" y="14794"/>
                    <a:pt x="9274" y="15890"/>
                  </a:cubicBezTo>
                  <a:cubicBezTo>
                    <a:pt x="9274" y="15890"/>
                    <a:pt x="8992" y="15342"/>
                    <a:pt x="8992" y="15342"/>
                  </a:cubicBezTo>
                  <a:cubicBezTo>
                    <a:pt x="8430" y="14794"/>
                    <a:pt x="8149" y="15342"/>
                    <a:pt x="7868" y="15890"/>
                  </a:cubicBezTo>
                  <a:cubicBezTo>
                    <a:pt x="7587" y="15890"/>
                    <a:pt x="6463" y="15342"/>
                    <a:pt x="5901" y="15342"/>
                  </a:cubicBezTo>
                  <a:cubicBezTo>
                    <a:pt x="5339" y="15342"/>
                    <a:pt x="4496" y="14246"/>
                    <a:pt x="3934" y="13698"/>
                  </a:cubicBezTo>
                  <a:cubicBezTo>
                    <a:pt x="3653" y="13698"/>
                    <a:pt x="3372" y="13150"/>
                    <a:pt x="3091" y="13150"/>
                  </a:cubicBezTo>
                  <a:cubicBezTo>
                    <a:pt x="2810" y="12602"/>
                    <a:pt x="2529" y="11506"/>
                    <a:pt x="2810" y="11506"/>
                  </a:cubicBezTo>
                  <a:cubicBezTo>
                    <a:pt x="2529" y="11506"/>
                    <a:pt x="1967" y="11506"/>
                    <a:pt x="1686" y="12054"/>
                  </a:cubicBezTo>
                  <a:cubicBezTo>
                    <a:pt x="1124" y="12054"/>
                    <a:pt x="562" y="12054"/>
                    <a:pt x="0" y="11506"/>
                  </a:cubicBezTo>
                  <a:cubicBezTo>
                    <a:pt x="0" y="22465"/>
                    <a:pt x="0" y="33424"/>
                    <a:pt x="0" y="43835"/>
                  </a:cubicBezTo>
                  <a:cubicBezTo>
                    <a:pt x="0" y="46575"/>
                    <a:pt x="0" y="48767"/>
                    <a:pt x="0" y="51506"/>
                  </a:cubicBezTo>
                  <a:cubicBezTo>
                    <a:pt x="0" y="52054"/>
                    <a:pt x="0" y="52602"/>
                    <a:pt x="0" y="53150"/>
                  </a:cubicBezTo>
                  <a:cubicBezTo>
                    <a:pt x="0" y="54246"/>
                    <a:pt x="562" y="53150"/>
                    <a:pt x="843" y="53150"/>
                  </a:cubicBezTo>
                  <a:cubicBezTo>
                    <a:pt x="1405" y="53698"/>
                    <a:pt x="1405" y="53150"/>
                    <a:pt x="1967" y="53150"/>
                  </a:cubicBezTo>
                  <a:cubicBezTo>
                    <a:pt x="2529" y="53150"/>
                    <a:pt x="2529" y="53698"/>
                    <a:pt x="2810" y="54246"/>
                  </a:cubicBezTo>
                  <a:cubicBezTo>
                    <a:pt x="3091" y="55342"/>
                    <a:pt x="4496" y="58630"/>
                    <a:pt x="5058" y="58630"/>
                  </a:cubicBezTo>
                  <a:cubicBezTo>
                    <a:pt x="5339" y="58630"/>
                    <a:pt x="5901" y="58082"/>
                    <a:pt x="6182" y="57534"/>
                  </a:cubicBezTo>
                  <a:cubicBezTo>
                    <a:pt x="6463" y="56986"/>
                    <a:pt x="6182" y="56438"/>
                    <a:pt x="6463" y="55890"/>
                  </a:cubicBezTo>
                  <a:cubicBezTo>
                    <a:pt x="6744" y="55890"/>
                    <a:pt x="7868" y="55342"/>
                    <a:pt x="7868" y="55890"/>
                  </a:cubicBezTo>
                  <a:cubicBezTo>
                    <a:pt x="8430" y="56986"/>
                    <a:pt x="8992" y="57534"/>
                    <a:pt x="9274" y="58630"/>
                  </a:cubicBezTo>
                  <a:cubicBezTo>
                    <a:pt x="9836" y="59726"/>
                    <a:pt x="10398" y="60273"/>
                    <a:pt x="10679" y="61369"/>
                  </a:cubicBezTo>
                  <a:cubicBezTo>
                    <a:pt x="10960" y="61917"/>
                    <a:pt x="10960" y="62465"/>
                    <a:pt x="11241" y="63561"/>
                  </a:cubicBezTo>
                  <a:cubicBezTo>
                    <a:pt x="11803" y="64657"/>
                    <a:pt x="12084" y="66849"/>
                    <a:pt x="12927" y="67945"/>
                  </a:cubicBezTo>
                  <a:cubicBezTo>
                    <a:pt x="13489" y="69041"/>
                    <a:pt x="14613" y="69589"/>
                    <a:pt x="15175" y="70136"/>
                  </a:cubicBezTo>
                  <a:cubicBezTo>
                    <a:pt x="15737" y="70684"/>
                    <a:pt x="14894" y="71232"/>
                    <a:pt x="15175" y="72328"/>
                  </a:cubicBezTo>
                  <a:cubicBezTo>
                    <a:pt x="15456" y="72328"/>
                    <a:pt x="15737" y="72328"/>
                    <a:pt x="15737" y="72876"/>
                  </a:cubicBezTo>
                  <a:cubicBezTo>
                    <a:pt x="15737" y="72876"/>
                    <a:pt x="15456" y="74520"/>
                    <a:pt x="15737" y="73972"/>
                  </a:cubicBezTo>
                  <a:cubicBezTo>
                    <a:pt x="15456" y="74520"/>
                    <a:pt x="14894" y="74520"/>
                    <a:pt x="14894" y="75616"/>
                  </a:cubicBezTo>
                  <a:cubicBezTo>
                    <a:pt x="14613" y="76164"/>
                    <a:pt x="15456" y="77260"/>
                    <a:pt x="15737" y="77260"/>
                  </a:cubicBezTo>
                  <a:cubicBezTo>
                    <a:pt x="15737" y="77260"/>
                    <a:pt x="15175" y="78356"/>
                    <a:pt x="15175" y="78356"/>
                  </a:cubicBezTo>
                  <a:cubicBezTo>
                    <a:pt x="15175" y="78356"/>
                    <a:pt x="14894" y="77808"/>
                    <a:pt x="14894" y="77260"/>
                  </a:cubicBezTo>
                  <a:cubicBezTo>
                    <a:pt x="14613" y="77260"/>
                    <a:pt x="14894" y="78356"/>
                    <a:pt x="14894" y="78356"/>
                  </a:cubicBezTo>
                  <a:cubicBezTo>
                    <a:pt x="15175" y="78904"/>
                    <a:pt x="14894" y="79452"/>
                    <a:pt x="15175" y="80000"/>
                  </a:cubicBezTo>
                  <a:cubicBezTo>
                    <a:pt x="15456" y="81095"/>
                    <a:pt x="15456" y="81095"/>
                    <a:pt x="16018" y="80547"/>
                  </a:cubicBezTo>
                  <a:cubicBezTo>
                    <a:pt x="16018" y="80547"/>
                    <a:pt x="16299" y="80547"/>
                    <a:pt x="16299" y="80547"/>
                  </a:cubicBezTo>
                  <a:cubicBezTo>
                    <a:pt x="16580" y="80547"/>
                    <a:pt x="16580" y="79452"/>
                    <a:pt x="16580" y="79452"/>
                  </a:cubicBezTo>
                  <a:cubicBezTo>
                    <a:pt x="16580" y="79452"/>
                    <a:pt x="16861" y="80547"/>
                    <a:pt x="17142" y="80547"/>
                  </a:cubicBezTo>
                  <a:cubicBezTo>
                    <a:pt x="17142" y="80547"/>
                    <a:pt x="16861" y="81643"/>
                    <a:pt x="16861" y="82191"/>
                  </a:cubicBezTo>
                  <a:cubicBezTo>
                    <a:pt x="16580" y="82739"/>
                    <a:pt x="16580" y="83287"/>
                    <a:pt x="17142" y="82739"/>
                  </a:cubicBezTo>
                  <a:cubicBezTo>
                    <a:pt x="17142" y="82191"/>
                    <a:pt x="17423" y="82191"/>
                    <a:pt x="17423" y="82191"/>
                  </a:cubicBezTo>
                  <a:cubicBezTo>
                    <a:pt x="17704" y="82191"/>
                    <a:pt x="17704" y="81643"/>
                    <a:pt x="17704" y="81643"/>
                  </a:cubicBezTo>
                  <a:cubicBezTo>
                    <a:pt x="18266" y="81095"/>
                    <a:pt x="17985" y="82739"/>
                    <a:pt x="17985" y="83287"/>
                  </a:cubicBezTo>
                  <a:cubicBezTo>
                    <a:pt x="17985" y="83835"/>
                    <a:pt x="18266" y="84383"/>
                    <a:pt x="18548" y="84383"/>
                  </a:cubicBezTo>
                  <a:cubicBezTo>
                    <a:pt x="18829" y="84383"/>
                    <a:pt x="19110" y="83287"/>
                    <a:pt x="19391" y="83287"/>
                  </a:cubicBezTo>
                  <a:cubicBezTo>
                    <a:pt x="19391" y="83287"/>
                    <a:pt x="19110" y="83835"/>
                    <a:pt x="19110" y="83835"/>
                  </a:cubicBezTo>
                  <a:cubicBezTo>
                    <a:pt x="19110" y="83835"/>
                    <a:pt x="19672" y="84383"/>
                    <a:pt x="19672" y="84383"/>
                  </a:cubicBezTo>
                  <a:cubicBezTo>
                    <a:pt x="19672" y="84383"/>
                    <a:pt x="17704" y="85479"/>
                    <a:pt x="18548" y="86575"/>
                  </a:cubicBezTo>
                  <a:cubicBezTo>
                    <a:pt x="18548" y="86575"/>
                    <a:pt x="20234" y="86027"/>
                    <a:pt x="19953" y="86575"/>
                  </a:cubicBezTo>
                  <a:cubicBezTo>
                    <a:pt x="19953" y="86575"/>
                    <a:pt x="18548" y="86575"/>
                    <a:pt x="18829" y="87671"/>
                  </a:cubicBezTo>
                  <a:cubicBezTo>
                    <a:pt x="18829" y="87671"/>
                    <a:pt x="19391" y="87671"/>
                    <a:pt x="19391" y="87671"/>
                  </a:cubicBezTo>
                  <a:cubicBezTo>
                    <a:pt x="19110" y="88219"/>
                    <a:pt x="18548" y="88219"/>
                    <a:pt x="18829" y="88767"/>
                  </a:cubicBezTo>
                  <a:cubicBezTo>
                    <a:pt x="19391" y="89315"/>
                    <a:pt x="19953" y="89315"/>
                    <a:pt x="20234" y="89315"/>
                  </a:cubicBezTo>
                  <a:cubicBezTo>
                    <a:pt x="20796" y="89315"/>
                    <a:pt x="20515" y="89863"/>
                    <a:pt x="20796" y="89863"/>
                  </a:cubicBezTo>
                  <a:cubicBezTo>
                    <a:pt x="21358" y="90410"/>
                    <a:pt x="21358" y="88767"/>
                    <a:pt x="21639" y="88767"/>
                  </a:cubicBezTo>
                  <a:cubicBezTo>
                    <a:pt x="21920" y="88767"/>
                    <a:pt x="21639" y="89863"/>
                    <a:pt x="21639" y="89863"/>
                  </a:cubicBezTo>
                  <a:cubicBezTo>
                    <a:pt x="21358" y="90410"/>
                    <a:pt x="21358" y="90410"/>
                    <a:pt x="21639" y="90958"/>
                  </a:cubicBezTo>
                  <a:cubicBezTo>
                    <a:pt x="22482" y="92054"/>
                    <a:pt x="22763" y="89315"/>
                    <a:pt x="22763" y="89315"/>
                  </a:cubicBezTo>
                  <a:cubicBezTo>
                    <a:pt x="22763" y="89315"/>
                    <a:pt x="22763" y="90958"/>
                    <a:pt x="22482" y="90958"/>
                  </a:cubicBezTo>
                  <a:cubicBezTo>
                    <a:pt x="22482" y="91506"/>
                    <a:pt x="23044" y="90958"/>
                    <a:pt x="23325" y="90958"/>
                  </a:cubicBezTo>
                  <a:cubicBezTo>
                    <a:pt x="23044" y="92054"/>
                    <a:pt x="22763" y="92602"/>
                    <a:pt x="23325" y="93150"/>
                  </a:cubicBezTo>
                  <a:cubicBezTo>
                    <a:pt x="23887" y="93698"/>
                    <a:pt x="24168" y="92054"/>
                    <a:pt x="24168" y="92054"/>
                  </a:cubicBezTo>
                  <a:cubicBezTo>
                    <a:pt x="24168" y="92054"/>
                    <a:pt x="24168" y="92602"/>
                    <a:pt x="24168" y="93150"/>
                  </a:cubicBezTo>
                  <a:cubicBezTo>
                    <a:pt x="24449" y="94246"/>
                    <a:pt x="24168" y="93698"/>
                    <a:pt x="23887" y="93698"/>
                  </a:cubicBezTo>
                  <a:cubicBezTo>
                    <a:pt x="23606" y="94246"/>
                    <a:pt x="25292" y="94794"/>
                    <a:pt x="25011" y="93698"/>
                  </a:cubicBezTo>
                  <a:cubicBezTo>
                    <a:pt x="25573" y="95342"/>
                    <a:pt x="25292" y="96438"/>
                    <a:pt x="26416" y="96438"/>
                  </a:cubicBezTo>
                  <a:cubicBezTo>
                    <a:pt x="27259" y="96438"/>
                    <a:pt x="27822" y="96438"/>
                    <a:pt x="28665" y="96438"/>
                  </a:cubicBezTo>
                  <a:cubicBezTo>
                    <a:pt x="31756" y="96438"/>
                    <a:pt x="34566" y="96438"/>
                    <a:pt x="37377" y="96438"/>
                  </a:cubicBezTo>
                  <a:cubicBezTo>
                    <a:pt x="44402" y="96438"/>
                    <a:pt x="51428" y="96438"/>
                    <a:pt x="58454" y="96438"/>
                  </a:cubicBezTo>
                  <a:cubicBezTo>
                    <a:pt x="59859" y="96438"/>
                    <a:pt x="61264" y="96438"/>
                    <a:pt x="62669" y="96438"/>
                  </a:cubicBezTo>
                  <a:cubicBezTo>
                    <a:pt x="62950" y="96438"/>
                    <a:pt x="64355" y="96986"/>
                    <a:pt x="64355" y="95342"/>
                  </a:cubicBezTo>
                  <a:close/>
                  <a:moveTo>
                    <a:pt x="31475" y="29589"/>
                  </a:moveTo>
                  <a:cubicBezTo>
                    <a:pt x="30913" y="29589"/>
                    <a:pt x="30351" y="29041"/>
                    <a:pt x="29789" y="29589"/>
                  </a:cubicBezTo>
                  <a:cubicBezTo>
                    <a:pt x="29227" y="31232"/>
                    <a:pt x="30351" y="30684"/>
                    <a:pt x="30351" y="31232"/>
                  </a:cubicBezTo>
                  <a:cubicBezTo>
                    <a:pt x="30351" y="30684"/>
                    <a:pt x="28103" y="32876"/>
                    <a:pt x="28103" y="32876"/>
                  </a:cubicBezTo>
                  <a:cubicBezTo>
                    <a:pt x="27540" y="32328"/>
                    <a:pt x="30070" y="29041"/>
                    <a:pt x="27822" y="30684"/>
                  </a:cubicBezTo>
                  <a:cubicBezTo>
                    <a:pt x="27540" y="30684"/>
                    <a:pt x="27259" y="31232"/>
                    <a:pt x="27259" y="31232"/>
                  </a:cubicBezTo>
                  <a:cubicBezTo>
                    <a:pt x="26978" y="31780"/>
                    <a:pt x="27259" y="32328"/>
                    <a:pt x="26978" y="32876"/>
                  </a:cubicBezTo>
                  <a:cubicBezTo>
                    <a:pt x="26697" y="32876"/>
                    <a:pt x="24730" y="32328"/>
                    <a:pt x="24730" y="32328"/>
                  </a:cubicBezTo>
                  <a:cubicBezTo>
                    <a:pt x="24730" y="31780"/>
                    <a:pt x="25573" y="32328"/>
                    <a:pt x="25573" y="31780"/>
                  </a:cubicBezTo>
                  <a:cubicBezTo>
                    <a:pt x="25854" y="31232"/>
                    <a:pt x="25573" y="31232"/>
                    <a:pt x="25854" y="30684"/>
                  </a:cubicBezTo>
                  <a:cubicBezTo>
                    <a:pt x="25854" y="30136"/>
                    <a:pt x="26416" y="29589"/>
                    <a:pt x="26416" y="29589"/>
                  </a:cubicBezTo>
                  <a:cubicBezTo>
                    <a:pt x="26416" y="29041"/>
                    <a:pt x="25573" y="28493"/>
                    <a:pt x="26416" y="28493"/>
                  </a:cubicBezTo>
                  <a:cubicBezTo>
                    <a:pt x="26416" y="28493"/>
                    <a:pt x="27540" y="29041"/>
                    <a:pt x="27540" y="28493"/>
                  </a:cubicBezTo>
                  <a:cubicBezTo>
                    <a:pt x="27540" y="27945"/>
                    <a:pt x="26135" y="27397"/>
                    <a:pt x="25854" y="27397"/>
                  </a:cubicBezTo>
                  <a:cubicBezTo>
                    <a:pt x="25573" y="27397"/>
                    <a:pt x="25011" y="27945"/>
                    <a:pt x="24449" y="27945"/>
                  </a:cubicBezTo>
                  <a:cubicBezTo>
                    <a:pt x="24168" y="27945"/>
                    <a:pt x="23606" y="27397"/>
                    <a:pt x="23044" y="27945"/>
                  </a:cubicBezTo>
                  <a:cubicBezTo>
                    <a:pt x="22763" y="27945"/>
                    <a:pt x="22201" y="29041"/>
                    <a:pt x="22482" y="27945"/>
                  </a:cubicBezTo>
                  <a:cubicBezTo>
                    <a:pt x="22763" y="26849"/>
                    <a:pt x="23325" y="27397"/>
                    <a:pt x="23606" y="26849"/>
                  </a:cubicBezTo>
                  <a:cubicBezTo>
                    <a:pt x="24168" y="26849"/>
                    <a:pt x="25011" y="26301"/>
                    <a:pt x="25573" y="25753"/>
                  </a:cubicBezTo>
                  <a:cubicBezTo>
                    <a:pt x="26697" y="25205"/>
                    <a:pt x="27822" y="25205"/>
                    <a:pt x="28665" y="24109"/>
                  </a:cubicBezTo>
                  <a:cubicBezTo>
                    <a:pt x="29227" y="24109"/>
                    <a:pt x="30070" y="23561"/>
                    <a:pt x="30351" y="24657"/>
                  </a:cubicBezTo>
                  <a:cubicBezTo>
                    <a:pt x="30632" y="25205"/>
                    <a:pt x="29508" y="25753"/>
                    <a:pt x="29227" y="26301"/>
                  </a:cubicBezTo>
                  <a:cubicBezTo>
                    <a:pt x="28665" y="26849"/>
                    <a:pt x="30913" y="26849"/>
                    <a:pt x="31194" y="26849"/>
                  </a:cubicBezTo>
                  <a:cubicBezTo>
                    <a:pt x="31194" y="26849"/>
                    <a:pt x="31756" y="26849"/>
                    <a:pt x="31756" y="26849"/>
                  </a:cubicBezTo>
                  <a:cubicBezTo>
                    <a:pt x="32037" y="26301"/>
                    <a:pt x="32599" y="25205"/>
                    <a:pt x="32880" y="25753"/>
                  </a:cubicBezTo>
                  <a:cubicBezTo>
                    <a:pt x="33161" y="26301"/>
                    <a:pt x="31756" y="29589"/>
                    <a:pt x="31475" y="29589"/>
                  </a:cubicBezTo>
                  <a:cubicBezTo>
                    <a:pt x="30913" y="29589"/>
                    <a:pt x="32037" y="29589"/>
                    <a:pt x="31475" y="29589"/>
                  </a:cubicBezTo>
                  <a:close/>
                  <a:moveTo>
                    <a:pt x="44121" y="42739"/>
                  </a:moveTo>
                  <a:cubicBezTo>
                    <a:pt x="44121" y="42739"/>
                    <a:pt x="42716" y="42739"/>
                    <a:pt x="42997" y="42739"/>
                  </a:cubicBezTo>
                  <a:cubicBezTo>
                    <a:pt x="42997" y="43287"/>
                    <a:pt x="43559" y="42739"/>
                    <a:pt x="43559" y="43287"/>
                  </a:cubicBezTo>
                  <a:cubicBezTo>
                    <a:pt x="43559" y="43835"/>
                    <a:pt x="42435" y="44383"/>
                    <a:pt x="42154" y="44383"/>
                  </a:cubicBezTo>
                  <a:cubicBezTo>
                    <a:pt x="41592" y="44383"/>
                    <a:pt x="41311" y="45479"/>
                    <a:pt x="40749" y="46027"/>
                  </a:cubicBezTo>
                  <a:cubicBezTo>
                    <a:pt x="40749" y="46027"/>
                    <a:pt x="39625" y="46027"/>
                    <a:pt x="39906" y="46575"/>
                  </a:cubicBezTo>
                  <a:cubicBezTo>
                    <a:pt x="39906" y="47123"/>
                    <a:pt x="40749" y="47123"/>
                    <a:pt x="39906" y="48219"/>
                  </a:cubicBezTo>
                  <a:cubicBezTo>
                    <a:pt x="39625" y="48219"/>
                    <a:pt x="38501" y="48219"/>
                    <a:pt x="38501" y="48767"/>
                  </a:cubicBezTo>
                  <a:cubicBezTo>
                    <a:pt x="38220" y="48767"/>
                    <a:pt x="38501" y="49315"/>
                    <a:pt x="38501" y="49315"/>
                  </a:cubicBezTo>
                  <a:cubicBezTo>
                    <a:pt x="38501" y="50410"/>
                    <a:pt x="37939" y="50410"/>
                    <a:pt x="37658" y="50410"/>
                  </a:cubicBezTo>
                  <a:cubicBezTo>
                    <a:pt x="36814" y="50958"/>
                    <a:pt x="35971" y="50958"/>
                    <a:pt x="35128" y="50958"/>
                  </a:cubicBezTo>
                  <a:cubicBezTo>
                    <a:pt x="35128" y="50958"/>
                    <a:pt x="33723" y="49315"/>
                    <a:pt x="33723" y="49315"/>
                  </a:cubicBezTo>
                  <a:cubicBezTo>
                    <a:pt x="34285" y="48767"/>
                    <a:pt x="35128" y="49315"/>
                    <a:pt x="35409" y="48767"/>
                  </a:cubicBezTo>
                  <a:cubicBezTo>
                    <a:pt x="35690" y="48767"/>
                    <a:pt x="35409" y="47671"/>
                    <a:pt x="35690" y="47671"/>
                  </a:cubicBezTo>
                  <a:cubicBezTo>
                    <a:pt x="35971" y="46575"/>
                    <a:pt x="36533" y="47123"/>
                    <a:pt x="36814" y="46575"/>
                  </a:cubicBezTo>
                  <a:cubicBezTo>
                    <a:pt x="37096" y="46575"/>
                    <a:pt x="36533" y="45479"/>
                    <a:pt x="36533" y="45479"/>
                  </a:cubicBezTo>
                  <a:cubicBezTo>
                    <a:pt x="35971" y="44931"/>
                    <a:pt x="35971" y="44931"/>
                    <a:pt x="35971" y="44383"/>
                  </a:cubicBezTo>
                  <a:cubicBezTo>
                    <a:pt x="35971" y="43287"/>
                    <a:pt x="35409" y="43835"/>
                    <a:pt x="35409" y="43287"/>
                  </a:cubicBezTo>
                  <a:cubicBezTo>
                    <a:pt x="35128" y="42739"/>
                    <a:pt x="35971" y="43287"/>
                    <a:pt x="35971" y="43287"/>
                  </a:cubicBezTo>
                  <a:cubicBezTo>
                    <a:pt x="36814" y="43835"/>
                    <a:pt x="37658" y="44383"/>
                    <a:pt x="38220" y="44931"/>
                  </a:cubicBezTo>
                  <a:cubicBezTo>
                    <a:pt x="38782" y="46027"/>
                    <a:pt x="39906" y="45479"/>
                    <a:pt x="40468" y="44931"/>
                  </a:cubicBezTo>
                  <a:cubicBezTo>
                    <a:pt x="41311" y="44383"/>
                    <a:pt x="41592" y="42739"/>
                    <a:pt x="42716" y="42191"/>
                  </a:cubicBezTo>
                  <a:cubicBezTo>
                    <a:pt x="42997" y="41643"/>
                    <a:pt x="43559" y="41643"/>
                    <a:pt x="44121" y="42191"/>
                  </a:cubicBezTo>
                  <a:cubicBezTo>
                    <a:pt x="44121" y="42191"/>
                    <a:pt x="44964" y="42739"/>
                    <a:pt x="44964" y="42739"/>
                  </a:cubicBezTo>
                  <a:cubicBezTo>
                    <a:pt x="44964" y="42739"/>
                    <a:pt x="44402" y="42739"/>
                    <a:pt x="44121" y="42739"/>
                  </a:cubicBezTo>
                  <a:close/>
                  <a:moveTo>
                    <a:pt x="62388" y="90410"/>
                  </a:moveTo>
                  <a:cubicBezTo>
                    <a:pt x="62107" y="91506"/>
                    <a:pt x="61545" y="89315"/>
                    <a:pt x="61545" y="88767"/>
                  </a:cubicBezTo>
                  <a:cubicBezTo>
                    <a:pt x="61545" y="87671"/>
                    <a:pt x="62107" y="87123"/>
                    <a:pt x="62107" y="86027"/>
                  </a:cubicBezTo>
                  <a:cubicBezTo>
                    <a:pt x="61826" y="85479"/>
                    <a:pt x="61545" y="87123"/>
                    <a:pt x="61264" y="86575"/>
                  </a:cubicBezTo>
                  <a:cubicBezTo>
                    <a:pt x="61264" y="86027"/>
                    <a:pt x="61264" y="84383"/>
                    <a:pt x="60702" y="84383"/>
                  </a:cubicBezTo>
                  <a:cubicBezTo>
                    <a:pt x="60702" y="84383"/>
                    <a:pt x="60702" y="85479"/>
                    <a:pt x="60421" y="85479"/>
                  </a:cubicBezTo>
                  <a:cubicBezTo>
                    <a:pt x="60140" y="84931"/>
                    <a:pt x="60140" y="84383"/>
                    <a:pt x="59859" y="83835"/>
                  </a:cubicBezTo>
                  <a:cubicBezTo>
                    <a:pt x="59578" y="83287"/>
                    <a:pt x="59297" y="82739"/>
                    <a:pt x="59016" y="82191"/>
                  </a:cubicBezTo>
                  <a:cubicBezTo>
                    <a:pt x="58735" y="81643"/>
                    <a:pt x="59578" y="81643"/>
                    <a:pt x="59578" y="81095"/>
                  </a:cubicBezTo>
                  <a:cubicBezTo>
                    <a:pt x="59297" y="80547"/>
                    <a:pt x="58735" y="81095"/>
                    <a:pt x="58735" y="80547"/>
                  </a:cubicBezTo>
                  <a:cubicBezTo>
                    <a:pt x="58735" y="80000"/>
                    <a:pt x="59016" y="78356"/>
                    <a:pt x="59016" y="77808"/>
                  </a:cubicBezTo>
                  <a:cubicBezTo>
                    <a:pt x="59578" y="76712"/>
                    <a:pt x="60983" y="80547"/>
                    <a:pt x="60983" y="81095"/>
                  </a:cubicBezTo>
                  <a:cubicBezTo>
                    <a:pt x="61264" y="82191"/>
                    <a:pt x="61545" y="82739"/>
                    <a:pt x="61545" y="83835"/>
                  </a:cubicBezTo>
                  <a:cubicBezTo>
                    <a:pt x="61826" y="84931"/>
                    <a:pt x="61826" y="84383"/>
                    <a:pt x="62107" y="85479"/>
                  </a:cubicBezTo>
                  <a:cubicBezTo>
                    <a:pt x="62107" y="86027"/>
                    <a:pt x="62388" y="86575"/>
                    <a:pt x="62388" y="87123"/>
                  </a:cubicBezTo>
                  <a:cubicBezTo>
                    <a:pt x="62669" y="88219"/>
                    <a:pt x="62388" y="89315"/>
                    <a:pt x="62388" y="90410"/>
                  </a:cubicBezTo>
                  <a:cubicBezTo>
                    <a:pt x="62107" y="90958"/>
                    <a:pt x="62388" y="89863"/>
                    <a:pt x="62388" y="9041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2" name="Shape 4444">
              <a:extLst>
                <a:ext uri="{FF2B5EF4-FFF2-40B4-BE49-F238E27FC236}">
                  <a16:creationId xmlns:a16="http://schemas.microsoft.com/office/drawing/2014/main" id="{A22C8A84-7B0C-E74C-B5FE-F58585244597}"/>
                </a:ext>
              </a:extLst>
            </p:cNvPr>
            <p:cNvSpPr/>
            <p:nvPr/>
          </p:nvSpPr>
          <p:spPr>
            <a:xfrm>
              <a:off x="17343512" y="9466307"/>
              <a:ext cx="95541" cy="828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000" y="0"/>
                  </a:moveTo>
                  <a:cubicBezTo>
                    <a:pt x="84000" y="13333"/>
                    <a:pt x="0" y="53333"/>
                    <a:pt x="24000" y="93333"/>
                  </a:cubicBezTo>
                  <a:cubicBezTo>
                    <a:pt x="48000" y="120000"/>
                    <a:pt x="108000" y="40000"/>
                    <a:pt x="120000" y="40000"/>
                  </a:cubicBezTo>
                  <a:cubicBezTo>
                    <a:pt x="120000" y="26666"/>
                    <a:pt x="108000" y="13333"/>
                    <a:pt x="108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3" name="Shape 4445">
              <a:extLst>
                <a:ext uri="{FF2B5EF4-FFF2-40B4-BE49-F238E27FC236}">
                  <a16:creationId xmlns:a16="http://schemas.microsoft.com/office/drawing/2014/main" id="{97936EA6-5EF2-204E-8A97-FADB2946B37F}"/>
                </a:ext>
              </a:extLst>
            </p:cNvPr>
            <p:cNvSpPr/>
            <p:nvPr/>
          </p:nvSpPr>
          <p:spPr>
            <a:xfrm>
              <a:off x="17419943" y="9447192"/>
              <a:ext cx="121017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769" y="0"/>
                  </a:moveTo>
                  <a:cubicBezTo>
                    <a:pt x="120000" y="0"/>
                    <a:pt x="64615" y="0"/>
                    <a:pt x="64615" y="0"/>
                  </a:cubicBezTo>
                  <a:cubicBezTo>
                    <a:pt x="55384" y="0"/>
                    <a:pt x="0" y="24000"/>
                    <a:pt x="9230" y="48000"/>
                  </a:cubicBezTo>
                  <a:cubicBezTo>
                    <a:pt x="27692" y="120000"/>
                    <a:pt x="18461" y="120000"/>
                    <a:pt x="46153" y="72000"/>
                  </a:cubicBezTo>
                  <a:cubicBezTo>
                    <a:pt x="73846" y="48000"/>
                    <a:pt x="92307" y="48000"/>
                    <a:pt x="110769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4" name="Shape 4446">
              <a:extLst>
                <a:ext uri="{FF2B5EF4-FFF2-40B4-BE49-F238E27FC236}">
                  <a16:creationId xmlns:a16="http://schemas.microsoft.com/office/drawing/2014/main" id="{2CD80F32-0274-DD45-875E-3E15ED842290}"/>
                </a:ext>
              </a:extLst>
            </p:cNvPr>
            <p:cNvSpPr/>
            <p:nvPr/>
          </p:nvSpPr>
          <p:spPr>
            <a:xfrm>
              <a:off x="12273443" y="6414553"/>
              <a:ext cx="289811" cy="1592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8709" y="120000"/>
                  </a:moveTo>
                  <a:cubicBezTo>
                    <a:pt x="46451" y="120000"/>
                    <a:pt x="42580" y="98823"/>
                    <a:pt x="50322" y="98823"/>
                  </a:cubicBezTo>
                  <a:cubicBezTo>
                    <a:pt x="58064" y="98823"/>
                    <a:pt x="61935" y="112941"/>
                    <a:pt x="69677" y="112941"/>
                  </a:cubicBezTo>
                  <a:cubicBezTo>
                    <a:pt x="73548" y="112941"/>
                    <a:pt x="77419" y="112941"/>
                    <a:pt x="81290" y="112941"/>
                  </a:cubicBezTo>
                  <a:cubicBezTo>
                    <a:pt x="85161" y="112941"/>
                    <a:pt x="89032" y="105882"/>
                    <a:pt x="89032" y="105882"/>
                  </a:cubicBezTo>
                  <a:cubicBezTo>
                    <a:pt x="100645" y="98823"/>
                    <a:pt x="104516" y="91764"/>
                    <a:pt x="112258" y="77647"/>
                  </a:cubicBezTo>
                  <a:cubicBezTo>
                    <a:pt x="120000" y="63529"/>
                    <a:pt x="112258" y="56470"/>
                    <a:pt x="104516" y="49411"/>
                  </a:cubicBezTo>
                  <a:cubicBezTo>
                    <a:pt x="96774" y="42352"/>
                    <a:pt x="85161" y="21176"/>
                    <a:pt x="81290" y="35294"/>
                  </a:cubicBezTo>
                  <a:cubicBezTo>
                    <a:pt x="73548" y="56470"/>
                    <a:pt x="69677" y="28235"/>
                    <a:pt x="65806" y="21176"/>
                  </a:cubicBezTo>
                  <a:cubicBezTo>
                    <a:pt x="61935" y="14117"/>
                    <a:pt x="50322" y="21176"/>
                    <a:pt x="50322" y="0"/>
                  </a:cubicBezTo>
                  <a:cubicBezTo>
                    <a:pt x="50322" y="7058"/>
                    <a:pt x="46451" y="21176"/>
                    <a:pt x="42580" y="14117"/>
                  </a:cubicBezTo>
                  <a:cubicBezTo>
                    <a:pt x="34838" y="0"/>
                    <a:pt x="34838" y="0"/>
                    <a:pt x="30967" y="14117"/>
                  </a:cubicBezTo>
                  <a:cubicBezTo>
                    <a:pt x="27096" y="21176"/>
                    <a:pt x="0" y="35294"/>
                    <a:pt x="0" y="42352"/>
                  </a:cubicBezTo>
                  <a:cubicBezTo>
                    <a:pt x="0" y="42352"/>
                    <a:pt x="3870" y="63529"/>
                    <a:pt x="7741" y="70588"/>
                  </a:cubicBezTo>
                  <a:cubicBezTo>
                    <a:pt x="7741" y="77647"/>
                    <a:pt x="11612" y="84705"/>
                    <a:pt x="15483" y="91764"/>
                  </a:cubicBezTo>
                  <a:cubicBezTo>
                    <a:pt x="23225" y="98823"/>
                    <a:pt x="30967" y="120000"/>
                    <a:pt x="38709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5" name="Shape 4447">
              <a:extLst>
                <a:ext uri="{FF2B5EF4-FFF2-40B4-BE49-F238E27FC236}">
                  <a16:creationId xmlns:a16="http://schemas.microsoft.com/office/drawing/2014/main" id="{3ED9DDB6-213C-0E4E-810B-0CA4BD213C45}"/>
                </a:ext>
              </a:extLst>
            </p:cNvPr>
            <p:cNvSpPr/>
            <p:nvPr/>
          </p:nvSpPr>
          <p:spPr>
            <a:xfrm>
              <a:off x="12142870" y="6545160"/>
              <a:ext cx="347132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783" y="15000"/>
                  </a:moveTo>
                  <a:cubicBezTo>
                    <a:pt x="97297" y="15000"/>
                    <a:pt x="90810" y="0"/>
                    <a:pt x="87567" y="0"/>
                  </a:cubicBezTo>
                  <a:cubicBezTo>
                    <a:pt x="81081" y="0"/>
                    <a:pt x="84324" y="22500"/>
                    <a:pt x="77837" y="22500"/>
                  </a:cubicBezTo>
                  <a:cubicBezTo>
                    <a:pt x="71351" y="22500"/>
                    <a:pt x="71351" y="15000"/>
                    <a:pt x="64864" y="22500"/>
                  </a:cubicBezTo>
                  <a:cubicBezTo>
                    <a:pt x="64864" y="22500"/>
                    <a:pt x="51891" y="45000"/>
                    <a:pt x="55135" y="52500"/>
                  </a:cubicBezTo>
                  <a:cubicBezTo>
                    <a:pt x="55135" y="60000"/>
                    <a:pt x="61621" y="75000"/>
                    <a:pt x="51891" y="67500"/>
                  </a:cubicBezTo>
                  <a:cubicBezTo>
                    <a:pt x="48648" y="67500"/>
                    <a:pt x="45405" y="60000"/>
                    <a:pt x="42162" y="67500"/>
                  </a:cubicBezTo>
                  <a:cubicBezTo>
                    <a:pt x="38918" y="67500"/>
                    <a:pt x="32432" y="75000"/>
                    <a:pt x="29189" y="75000"/>
                  </a:cubicBezTo>
                  <a:cubicBezTo>
                    <a:pt x="22702" y="75000"/>
                    <a:pt x="19459" y="60000"/>
                    <a:pt x="16216" y="82500"/>
                  </a:cubicBezTo>
                  <a:cubicBezTo>
                    <a:pt x="16216" y="82500"/>
                    <a:pt x="3243" y="67500"/>
                    <a:pt x="0" y="67500"/>
                  </a:cubicBezTo>
                  <a:cubicBezTo>
                    <a:pt x="0" y="82500"/>
                    <a:pt x="3243" y="90000"/>
                    <a:pt x="12972" y="97500"/>
                  </a:cubicBezTo>
                  <a:cubicBezTo>
                    <a:pt x="16216" y="97500"/>
                    <a:pt x="16216" y="97500"/>
                    <a:pt x="19459" y="97500"/>
                  </a:cubicBezTo>
                  <a:cubicBezTo>
                    <a:pt x="22702" y="97500"/>
                    <a:pt x="22702" y="112500"/>
                    <a:pt x="25945" y="105000"/>
                  </a:cubicBezTo>
                  <a:cubicBezTo>
                    <a:pt x="32432" y="97500"/>
                    <a:pt x="32432" y="97500"/>
                    <a:pt x="38918" y="97500"/>
                  </a:cubicBezTo>
                  <a:cubicBezTo>
                    <a:pt x="45405" y="97500"/>
                    <a:pt x="42162" y="105000"/>
                    <a:pt x="48648" y="112500"/>
                  </a:cubicBezTo>
                  <a:cubicBezTo>
                    <a:pt x="55135" y="120000"/>
                    <a:pt x="64864" y="120000"/>
                    <a:pt x="71351" y="120000"/>
                  </a:cubicBezTo>
                  <a:cubicBezTo>
                    <a:pt x="81081" y="120000"/>
                    <a:pt x="84324" y="105000"/>
                    <a:pt x="94054" y="105000"/>
                  </a:cubicBezTo>
                  <a:cubicBezTo>
                    <a:pt x="100540" y="105000"/>
                    <a:pt x="107027" y="97500"/>
                    <a:pt x="107027" y="90000"/>
                  </a:cubicBezTo>
                  <a:cubicBezTo>
                    <a:pt x="110270" y="82500"/>
                    <a:pt x="110270" y="75000"/>
                    <a:pt x="110270" y="67500"/>
                  </a:cubicBezTo>
                  <a:cubicBezTo>
                    <a:pt x="110270" y="52500"/>
                    <a:pt x="113513" y="67500"/>
                    <a:pt x="116756" y="60000"/>
                  </a:cubicBezTo>
                  <a:cubicBezTo>
                    <a:pt x="120000" y="45000"/>
                    <a:pt x="116756" y="22500"/>
                    <a:pt x="116756" y="15000"/>
                  </a:cubicBezTo>
                  <a:cubicBezTo>
                    <a:pt x="110270" y="15000"/>
                    <a:pt x="107027" y="15000"/>
                    <a:pt x="103783" y="1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6" name="Shape 4448">
              <a:extLst>
                <a:ext uri="{FF2B5EF4-FFF2-40B4-BE49-F238E27FC236}">
                  <a16:creationId xmlns:a16="http://schemas.microsoft.com/office/drawing/2014/main" id="{38D3C303-C9DF-D043-BFF4-D10A952DCE41}"/>
                </a:ext>
              </a:extLst>
            </p:cNvPr>
            <p:cNvSpPr/>
            <p:nvPr/>
          </p:nvSpPr>
          <p:spPr>
            <a:xfrm>
              <a:off x="12021850" y="6656653"/>
              <a:ext cx="531847" cy="5160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894" y="21818"/>
                  </a:moveTo>
                  <a:cubicBezTo>
                    <a:pt x="80000" y="19636"/>
                    <a:pt x="84210" y="21818"/>
                    <a:pt x="86315" y="19636"/>
                  </a:cubicBezTo>
                  <a:cubicBezTo>
                    <a:pt x="90526" y="17454"/>
                    <a:pt x="88421" y="15272"/>
                    <a:pt x="90526" y="13090"/>
                  </a:cubicBezTo>
                  <a:cubicBezTo>
                    <a:pt x="90526" y="10909"/>
                    <a:pt x="92631" y="8727"/>
                    <a:pt x="94736" y="8727"/>
                  </a:cubicBezTo>
                  <a:cubicBezTo>
                    <a:pt x="96842" y="6545"/>
                    <a:pt x="94736" y="6545"/>
                    <a:pt x="94736" y="2181"/>
                  </a:cubicBezTo>
                  <a:cubicBezTo>
                    <a:pt x="92631" y="4363"/>
                    <a:pt x="90526" y="4363"/>
                    <a:pt x="86315" y="4363"/>
                  </a:cubicBezTo>
                  <a:cubicBezTo>
                    <a:pt x="82105" y="4363"/>
                    <a:pt x="77894" y="10909"/>
                    <a:pt x="75789" y="8727"/>
                  </a:cubicBezTo>
                  <a:cubicBezTo>
                    <a:pt x="69473" y="6545"/>
                    <a:pt x="58947" y="8727"/>
                    <a:pt x="56842" y="2181"/>
                  </a:cubicBezTo>
                  <a:cubicBezTo>
                    <a:pt x="54736" y="0"/>
                    <a:pt x="48421" y="2181"/>
                    <a:pt x="46315" y="2181"/>
                  </a:cubicBezTo>
                  <a:cubicBezTo>
                    <a:pt x="42105" y="6545"/>
                    <a:pt x="42105" y="2181"/>
                    <a:pt x="40000" y="2181"/>
                  </a:cubicBezTo>
                  <a:cubicBezTo>
                    <a:pt x="37894" y="2181"/>
                    <a:pt x="37894" y="6545"/>
                    <a:pt x="37894" y="6545"/>
                  </a:cubicBezTo>
                  <a:cubicBezTo>
                    <a:pt x="37894" y="6545"/>
                    <a:pt x="35789" y="8727"/>
                    <a:pt x="35789" y="8727"/>
                  </a:cubicBezTo>
                  <a:cubicBezTo>
                    <a:pt x="35789" y="10909"/>
                    <a:pt x="33684" y="10909"/>
                    <a:pt x="31578" y="10909"/>
                  </a:cubicBezTo>
                  <a:cubicBezTo>
                    <a:pt x="31578" y="10909"/>
                    <a:pt x="29473" y="10909"/>
                    <a:pt x="27368" y="10909"/>
                  </a:cubicBezTo>
                  <a:cubicBezTo>
                    <a:pt x="27368" y="10909"/>
                    <a:pt x="27368" y="10909"/>
                    <a:pt x="25263" y="8727"/>
                  </a:cubicBezTo>
                  <a:cubicBezTo>
                    <a:pt x="25263" y="8727"/>
                    <a:pt x="23157" y="15272"/>
                    <a:pt x="23157" y="17454"/>
                  </a:cubicBezTo>
                  <a:cubicBezTo>
                    <a:pt x="23157" y="19636"/>
                    <a:pt x="18947" y="13090"/>
                    <a:pt x="18947" y="10909"/>
                  </a:cubicBezTo>
                  <a:cubicBezTo>
                    <a:pt x="14736" y="8727"/>
                    <a:pt x="12631" y="15272"/>
                    <a:pt x="10526" y="15272"/>
                  </a:cubicBezTo>
                  <a:cubicBezTo>
                    <a:pt x="6315" y="15272"/>
                    <a:pt x="2105" y="15272"/>
                    <a:pt x="0" y="15272"/>
                  </a:cubicBezTo>
                  <a:cubicBezTo>
                    <a:pt x="0" y="17454"/>
                    <a:pt x="2105" y="19636"/>
                    <a:pt x="2105" y="21818"/>
                  </a:cubicBezTo>
                  <a:cubicBezTo>
                    <a:pt x="2105" y="26181"/>
                    <a:pt x="0" y="26181"/>
                    <a:pt x="0" y="30545"/>
                  </a:cubicBezTo>
                  <a:cubicBezTo>
                    <a:pt x="0" y="32727"/>
                    <a:pt x="0" y="39272"/>
                    <a:pt x="4210" y="39272"/>
                  </a:cubicBezTo>
                  <a:cubicBezTo>
                    <a:pt x="6315" y="41454"/>
                    <a:pt x="8421" y="39272"/>
                    <a:pt x="8421" y="45818"/>
                  </a:cubicBezTo>
                  <a:cubicBezTo>
                    <a:pt x="12631" y="43636"/>
                    <a:pt x="21052" y="34909"/>
                    <a:pt x="25263" y="37090"/>
                  </a:cubicBezTo>
                  <a:cubicBezTo>
                    <a:pt x="27368" y="39272"/>
                    <a:pt x="29473" y="41454"/>
                    <a:pt x="31578" y="41454"/>
                  </a:cubicBezTo>
                  <a:cubicBezTo>
                    <a:pt x="33684" y="41454"/>
                    <a:pt x="35789" y="45818"/>
                    <a:pt x="35789" y="48000"/>
                  </a:cubicBezTo>
                  <a:cubicBezTo>
                    <a:pt x="37894" y="50181"/>
                    <a:pt x="37894" y="52363"/>
                    <a:pt x="37894" y="54545"/>
                  </a:cubicBezTo>
                  <a:cubicBezTo>
                    <a:pt x="40000" y="56727"/>
                    <a:pt x="42105" y="58909"/>
                    <a:pt x="44210" y="61090"/>
                  </a:cubicBezTo>
                  <a:cubicBezTo>
                    <a:pt x="48421" y="63272"/>
                    <a:pt x="52631" y="67636"/>
                    <a:pt x="58947" y="72000"/>
                  </a:cubicBezTo>
                  <a:cubicBezTo>
                    <a:pt x="63157" y="76363"/>
                    <a:pt x="65263" y="76363"/>
                    <a:pt x="69473" y="78545"/>
                  </a:cubicBezTo>
                  <a:cubicBezTo>
                    <a:pt x="75789" y="82909"/>
                    <a:pt x="80000" y="89454"/>
                    <a:pt x="88421" y="91636"/>
                  </a:cubicBezTo>
                  <a:cubicBezTo>
                    <a:pt x="92631" y="93818"/>
                    <a:pt x="92631" y="100363"/>
                    <a:pt x="94736" y="104727"/>
                  </a:cubicBezTo>
                  <a:cubicBezTo>
                    <a:pt x="94736" y="109090"/>
                    <a:pt x="88421" y="113454"/>
                    <a:pt x="90526" y="120000"/>
                  </a:cubicBezTo>
                  <a:cubicBezTo>
                    <a:pt x="90526" y="117818"/>
                    <a:pt x="103157" y="106909"/>
                    <a:pt x="103157" y="104727"/>
                  </a:cubicBezTo>
                  <a:cubicBezTo>
                    <a:pt x="105263" y="102545"/>
                    <a:pt x="98947" y="98181"/>
                    <a:pt x="98947" y="98181"/>
                  </a:cubicBezTo>
                  <a:cubicBezTo>
                    <a:pt x="94736" y="93818"/>
                    <a:pt x="103157" y="85090"/>
                    <a:pt x="105263" y="87272"/>
                  </a:cubicBezTo>
                  <a:cubicBezTo>
                    <a:pt x="107368" y="89454"/>
                    <a:pt x="109473" y="89454"/>
                    <a:pt x="111578" y="89454"/>
                  </a:cubicBezTo>
                  <a:cubicBezTo>
                    <a:pt x="113684" y="91636"/>
                    <a:pt x="113684" y="93818"/>
                    <a:pt x="115789" y="96000"/>
                  </a:cubicBezTo>
                  <a:cubicBezTo>
                    <a:pt x="119999" y="96000"/>
                    <a:pt x="113684" y="87272"/>
                    <a:pt x="111578" y="85090"/>
                  </a:cubicBezTo>
                  <a:cubicBezTo>
                    <a:pt x="107368" y="80727"/>
                    <a:pt x="98947" y="80727"/>
                    <a:pt x="92631" y="76363"/>
                  </a:cubicBezTo>
                  <a:cubicBezTo>
                    <a:pt x="90526" y="74181"/>
                    <a:pt x="96842" y="69818"/>
                    <a:pt x="92631" y="69818"/>
                  </a:cubicBezTo>
                  <a:cubicBezTo>
                    <a:pt x="90526" y="67636"/>
                    <a:pt x="86315" y="69818"/>
                    <a:pt x="82105" y="67636"/>
                  </a:cubicBezTo>
                  <a:cubicBezTo>
                    <a:pt x="77894" y="65454"/>
                    <a:pt x="75789" y="61090"/>
                    <a:pt x="73684" y="56727"/>
                  </a:cubicBezTo>
                  <a:cubicBezTo>
                    <a:pt x="71578" y="52363"/>
                    <a:pt x="71578" y="48000"/>
                    <a:pt x="67368" y="45818"/>
                  </a:cubicBezTo>
                  <a:cubicBezTo>
                    <a:pt x="65263" y="43636"/>
                    <a:pt x="56842" y="41454"/>
                    <a:pt x="56842" y="37090"/>
                  </a:cubicBezTo>
                  <a:cubicBezTo>
                    <a:pt x="56842" y="34909"/>
                    <a:pt x="56842" y="32727"/>
                    <a:pt x="56842" y="32727"/>
                  </a:cubicBezTo>
                  <a:cubicBezTo>
                    <a:pt x="58947" y="28363"/>
                    <a:pt x="58947" y="28363"/>
                    <a:pt x="58947" y="26181"/>
                  </a:cubicBezTo>
                  <a:cubicBezTo>
                    <a:pt x="56842" y="19636"/>
                    <a:pt x="63157" y="21818"/>
                    <a:pt x="63157" y="19636"/>
                  </a:cubicBezTo>
                  <a:cubicBezTo>
                    <a:pt x="65263" y="17454"/>
                    <a:pt x="67368" y="17454"/>
                    <a:pt x="67368" y="17454"/>
                  </a:cubicBezTo>
                  <a:cubicBezTo>
                    <a:pt x="71578" y="17454"/>
                    <a:pt x="71578" y="19636"/>
                    <a:pt x="71578" y="21818"/>
                  </a:cubicBezTo>
                  <a:cubicBezTo>
                    <a:pt x="73684" y="21818"/>
                    <a:pt x="75789" y="21818"/>
                    <a:pt x="77894" y="21818"/>
                  </a:cubicBezTo>
                  <a:cubicBezTo>
                    <a:pt x="77894" y="19636"/>
                    <a:pt x="75789" y="21818"/>
                    <a:pt x="77894" y="2181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7" name="Shape 4449">
              <a:extLst>
                <a:ext uri="{FF2B5EF4-FFF2-40B4-BE49-F238E27FC236}">
                  <a16:creationId xmlns:a16="http://schemas.microsoft.com/office/drawing/2014/main" id="{E5225B1C-0D4F-BB45-944F-13B47809EEA9}"/>
                </a:ext>
              </a:extLst>
            </p:cNvPr>
            <p:cNvSpPr/>
            <p:nvPr/>
          </p:nvSpPr>
          <p:spPr>
            <a:xfrm>
              <a:off x="12330767" y="6685324"/>
              <a:ext cx="251592" cy="2357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333" y="48000"/>
                  </a:moveTo>
                  <a:cubicBezTo>
                    <a:pt x="66666" y="48000"/>
                    <a:pt x="80000" y="38400"/>
                    <a:pt x="93333" y="43200"/>
                  </a:cubicBezTo>
                  <a:cubicBezTo>
                    <a:pt x="102222" y="43200"/>
                    <a:pt x="111111" y="48000"/>
                    <a:pt x="120000" y="52800"/>
                  </a:cubicBezTo>
                  <a:cubicBezTo>
                    <a:pt x="115555" y="43200"/>
                    <a:pt x="115555" y="33600"/>
                    <a:pt x="111111" y="19200"/>
                  </a:cubicBezTo>
                  <a:cubicBezTo>
                    <a:pt x="97777" y="28800"/>
                    <a:pt x="84444" y="19200"/>
                    <a:pt x="75555" y="14400"/>
                  </a:cubicBezTo>
                  <a:cubicBezTo>
                    <a:pt x="66666" y="9600"/>
                    <a:pt x="62222" y="9600"/>
                    <a:pt x="57777" y="0"/>
                  </a:cubicBezTo>
                  <a:cubicBezTo>
                    <a:pt x="57777" y="0"/>
                    <a:pt x="48888" y="4800"/>
                    <a:pt x="48888" y="9600"/>
                  </a:cubicBezTo>
                  <a:cubicBezTo>
                    <a:pt x="40000" y="14400"/>
                    <a:pt x="44444" y="38400"/>
                    <a:pt x="26666" y="33600"/>
                  </a:cubicBezTo>
                  <a:cubicBezTo>
                    <a:pt x="17777" y="28800"/>
                    <a:pt x="8888" y="33600"/>
                    <a:pt x="4444" y="33600"/>
                  </a:cubicBezTo>
                  <a:cubicBezTo>
                    <a:pt x="0" y="38400"/>
                    <a:pt x="4444" y="52800"/>
                    <a:pt x="4444" y="52800"/>
                  </a:cubicBezTo>
                  <a:cubicBezTo>
                    <a:pt x="4444" y="52800"/>
                    <a:pt x="13333" y="48000"/>
                    <a:pt x="13333" y="48000"/>
                  </a:cubicBezTo>
                  <a:cubicBezTo>
                    <a:pt x="17777" y="48000"/>
                    <a:pt x="17777" y="57600"/>
                    <a:pt x="17777" y="62400"/>
                  </a:cubicBezTo>
                  <a:cubicBezTo>
                    <a:pt x="17777" y="52800"/>
                    <a:pt x="22222" y="38400"/>
                    <a:pt x="26666" y="48000"/>
                  </a:cubicBezTo>
                  <a:cubicBezTo>
                    <a:pt x="31111" y="62400"/>
                    <a:pt x="40000" y="72000"/>
                    <a:pt x="48888" y="81600"/>
                  </a:cubicBezTo>
                  <a:cubicBezTo>
                    <a:pt x="62222" y="96000"/>
                    <a:pt x="84444" y="105600"/>
                    <a:pt x="102222" y="120000"/>
                  </a:cubicBezTo>
                  <a:cubicBezTo>
                    <a:pt x="102222" y="110400"/>
                    <a:pt x="102222" y="110400"/>
                    <a:pt x="93333" y="105600"/>
                  </a:cubicBezTo>
                  <a:cubicBezTo>
                    <a:pt x="84444" y="100800"/>
                    <a:pt x="75555" y="96000"/>
                    <a:pt x="71111" y="91200"/>
                  </a:cubicBezTo>
                  <a:cubicBezTo>
                    <a:pt x="62222" y="81600"/>
                    <a:pt x="40000" y="48000"/>
                    <a:pt x="53333" y="4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8" name="Shape 4450">
              <a:extLst>
                <a:ext uri="{FF2B5EF4-FFF2-40B4-BE49-F238E27FC236}">
                  <a16:creationId xmlns:a16="http://schemas.microsoft.com/office/drawing/2014/main" id="{3301929C-BEED-DE4D-BC51-0EF60C6A8781}"/>
                </a:ext>
              </a:extLst>
            </p:cNvPr>
            <p:cNvSpPr/>
            <p:nvPr/>
          </p:nvSpPr>
          <p:spPr>
            <a:xfrm>
              <a:off x="11470892" y="6414553"/>
              <a:ext cx="617835" cy="5319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272" y="65263"/>
                  </a:moveTo>
                  <a:cubicBezTo>
                    <a:pt x="105454" y="61052"/>
                    <a:pt x="100000" y="69473"/>
                    <a:pt x="101818" y="63157"/>
                  </a:cubicBezTo>
                  <a:cubicBezTo>
                    <a:pt x="101818" y="61052"/>
                    <a:pt x="107272" y="50526"/>
                    <a:pt x="109090" y="50526"/>
                  </a:cubicBezTo>
                  <a:cubicBezTo>
                    <a:pt x="110909" y="48421"/>
                    <a:pt x="112727" y="52631"/>
                    <a:pt x="114545" y="48421"/>
                  </a:cubicBezTo>
                  <a:cubicBezTo>
                    <a:pt x="116363" y="42105"/>
                    <a:pt x="114545" y="37894"/>
                    <a:pt x="118181" y="31578"/>
                  </a:cubicBezTo>
                  <a:cubicBezTo>
                    <a:pt x="120000" y="27368"/>
                    <a:pt x="110909" y="27368"/>
                    <a:pt x="109090" y="27368"/>
                  </a:cubicBezTo>
                  <a:cubicBezTo>
                    <a:pt x="105454" y="27368"/>
                    <a:pt x="103636" y="25263"/>
                    <a:pt x="103636" y="23157"/>
                  </a:cubicBezTo>
                  <a:cubicBezTo>
                    <a:pt x="101818" y="23157"/>
                    <a:pt x="100000" y="23157"/>
                    <a:pt x="100000" y="23157"/>
                  </a:cubicBezTo>
                  <a:cubicBezTo>
                    <a:pt x="96363" y="23157"/>
                    <a:pt x="87272" y="18947"/>
                    <a:pt x="87272" y="14736"/>
                  </a:cubicBezTo>
                  <a:cubicBezTo>
                    <a:pt x="85454" y="21052"/>
                    <a:pt x="80000" y="10526"/>
                    <a:pt x="78181" y="10526"/>
                  </a:cubicBezTo>
                  <a:cubicBezTo>
                    <a:pt x="74545" y="8421"/>
                    <a:pt x="70909" y="6315"/>
                    <a:pt x="69090" y="2105"/>
                  </a:cubicBezTo>
                  <a:cubicBezTo>
                    <a:pt x="67272" y="0"/>
                    <a:pt x="63636" y="0"/>
                    <a:pt x="61818" y="2105"/>
                  </a:cubicBezTo>
                  <a:cubicBezTo>
                    <a:pt x="60000" y="4210"/>
                    <a:pt x="58181" y="8421"/>
                    <a:pt x="60000" y="10526"/>
                  </a:cubicBezTo>
                  <a:cubicBezTo>
                    <a:pt x="60000" y="12631"/>
                    <a:pt x="56363" y="14736"/>
                    <a:pt x="54545" y="16842"/>
                  </a:cubicBezTo>
                  <a:cubicBezTo>
                    <a:pt x="52727" y="16842"/>
                    <a:pt x="49090" y="16842"/>
                    <a:pt x="47272" y="21052"/>
                  </a:cubicBezTo>
                  <a:cubicBezTo>
                    <a:pt x="47272" y="23157"/>
                    <a:pt x="45454" y="25263"/>
                    <a:pt x="43636" y="25263"/>
                  </a:cubicBezTo>
                  <a:cubicBezTo>
                    <a:pt x="40000" y="25263"/>
                    <a:pt x="38181" y="25263"/>
                    <a:pt x="36363" y="23157"/>
                  </a:cubicBezTo>
                  <a:cubicBezTo>
                    <a:pt x="32727" y="23157"/>
                    <a:pt x="32727" y="21052"/>
                    <a:pt x="29090" y="21052"/>
                  </a:cubicBezTo>
                  <a:cubicBezTo>
                    <a:pt x="25454" y="18947"/>
                    <a:pt x="36363" y="33684"/>
                    <a:pt x="29090" y="33684"/>
                  </a:cubicBezTo>
                  <a:cubicBezTo>
                    <a:pt x="23636" y="33684"/>
                    <a:pt x="20000" y="35789"/>
                    <a:pt x="16363" y="31578"/>
                  </a:cubicBezTo>
                  <a:cubicBezTo>
                    <a:pt x="14545" y="29473"/>
                    <a:pt x="1818" y="33684"/>
                    <a:pt x="1818" y="35789"/>
                  </a:cubicBezTo>
                  <a:cubicBezTo>
                    <a:pt x="1818" y="37894"/>
                    <a:pt x="7272" y="37894"/>
                    <a:pt x="3636" y="40000"/>
                  </a:cubicBezTo>
                  <a:cubicBezTo>
                    <a:pt x="0" y="42105"/>
                    <a:pt x="5454" y="44210"/>
                    <a:pt x="7272" y="44210"/>
                  </a:cubicBezTo>
                  <a:cubicBezTo>
                    <a:pt x="10909" y="46315"/>
                    <a:pt x="27272" y="48421"/>
                    <a:pt x="27272" y="52631"/>
                  </a:cubicBezTo>
                  <a:cubicBezTo>
                    <a:pt x="27272" y="54736"/>
                    <a:pt x="23636" y="54736"/>
                    <a:pt x="25454" y="58947"/>
                  </a:cubicBezTo>
                  <a:cubicBezTo>
                    <a:pt x="29090" y="63157"/>
                    <a:pt x="30909" y="63157"/>
                    <a:pt x="34545" y="65263"/>
                  </a:cubicBezTo>
                  <a:cubicBezTo>
                    <a:pt x="38181" y="67368"/>
                    <a:pt x="32727" y="71578"/>
                    <a:pt x="36363" y="73684"/>
                  </a:cubicBezTo>
                  <a:cubicBezTo>
                    <a:pt x="36363" y="73684"/>
                    <a:pt x="40000" y="80000"/>
                    <a:pt x="40000" y="80000"/>
                  </a:cubicBezTo>
                  <a:cubicBezTo>
                    <a:pt x="38181" y="82105"/>
                    <a:pt x="36363" y="75789"/>
                    <a:pt x="34545" y="75789"/>
                  </a:cubicBezTo>
                  <a:cubicBezTo>
                    <a:pt x="32727" y="75789"/>
                    <a:pt x="34545" y="101052"/>
                    <a:pt x="29090" y="103157"/>
                  </a:cubicBezTo>
                  <a:cubicBezTo>
                    <a:pt x="34545" y="107368"/>
                    <a:pt x="41818" y="113684"/>
                    <a:pt x="49090" y="111578"/>
                  </a:cubicBezTo>
                  <a:cubicBezTo>
                    <a:pt x="50909" y="111578"/>
                    <a:pt x="52727" y="109473"/>
                    <a:pt x="54545" y="111578"/>
                  </a:cubicBezTo>
                  <a:cubicBezTo>
                    <a:pt x="56363" y="111578"/>
                    <a:pt x="58181" y="113684"/>
                    <a:pt x="60000" y="115789"/>
                  </a:cubicBezTo>
                  <a:cubicBezTo>
                    <a:pt x="63636" y="117894"/>
                    <a:pt x="74545" y="119999"/>
                    <a:pt x="72727" y="113684"/>
                  </a:cubicBezTo>
                  <a:cubicBezTo>
                    <a:pt x="70909" y="103157"/>
                    <a:pt x="80000" y="98947"/>
                    <a:pt x="85454" y="101052"/>
                  </a:cubicBezTo>
                  <a:cubicBezTo>
                    <a:pt x="92727" y="103157"/>
                    <a:pt x="96363" y="109473"/>
                    <a:pt x="103636" y="105263"/>
                  </a:cubicBezTo>
                  <a:cubicBezTo>
                    <a:pt x="107272" y="103157"/>
                    <a:pt x="109090" y="101052"/>
                    <a:pt x="112727" y="98947"/>
                  </a:cubicBezTo>
                  <a:cubicBezTo>
                    <a:pt x="112727" y="98947"/>
                    <a:pt x="116363" y="94736"/>
                    <a:pt x="112727" y="94736"/>
                  </a:cubicBezTo>
                  <a:cubicBezTo>
                    <a:pt x="109090" y="92631"/>
                    <a:pt x="105454" y="84210"/>
                    <a:pt x="107272" y="80000"/>
                  </a:cubicBezTo>
                  <a:cubicBezTo>
                    <a:pt x="110909" y="75789"/>
                    <a:pt x="109090" y="75789"/>
                    <a:pt x="107272" y="71578"/>
                  </a:cubicBezTo>
                  <a:cubicBezTo>
                    <a:pt x="107272" y="69473"/>
                    <a:pt x="107272" y="67368"/>
                    <a:pt x="107272" y="65263"/>
                  </a:cubicBezTo>
                  <a:cubicBezTo>
                    <a:pt x="105454" y="63157"/>
                    <a:pt x="107272" y="67368"/>
                    <a:pt x="107272" y="6526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9" name="Shape 4451">
              <a:extLst>
                <a:ext uri="{FF2B5EF4-FFF2-40B4-BE49-F238E27FC236}">
                  <a16:creationId xmlns:a16="http://schemas.microsoft.com/office/drawing/2014/main" id="{1108FF6F-D1E0-4F43-809A-136AB23D67BE}"/>
                </a:ext>
              </a:extLst>
            </p:cNvPr>
            <p:cNvSpPr/>
            <p:nvPr/>
          </p:nvSpPr>
          <p:spPr>
            <a:xfrm>
              <a:off x="11983632" y="6621614"/>
              <a:ext cx="207006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2727" y="8000"/>
                  </a:moveTo>
                  <a:cubicBezTo>
                    <a:pt x="76363" y="0"/>
                    <a:pt x="65454" y="8000"/>
                    <a:pt x="49090" y="8000"/>
                  </a:cubicBezTo>
                  <a:cubicBezTo>
                    <a:pt x="38181" y="8000"/>
                    <a:pt x="49090" y="8000"/>
                    <a:pt x="43636" y="16000"/>
                  </a:cubicBezTo>
                  <a:cubicBezTo>
                    <a:pt x="38181" y="16000"/>
                    <a:pt x="27272" y="16000"/>
                    <a:pt x="27272" y="16000"/>
                  </a:cubicBezTo>
                  <a:cubicBezTo>
                    <a:pt x="21818" y="16000"/>
                    <a:pt x="16363" y="40000"/>
                    <a:pt x="16363" y="40000"/>
                  </a:cubicBezTo>
                  <a:cubicBezTo>
                    <a:pt x="10909" y="48000"/>
                    <a:pt x="0" y="80000"/>
                    <a:pt x="5454" y="72000"/>
                  </a:cubicBezTo>
                  <a:cubicBezTo>
                    <a:pt x="16363" y="72000"/>
                    <a:pt x="16363" y="64000"/>
                    <a:pt x="21818" y="80000"/>
                  </a:cubicBezTo>
                  <a:cubicBezTo>
                    <a:pt x="21818" y="96000"/>
                    <a:pt x="27272" y="88000"/>
                    <a:pt x="38181" y="88000"/>
                  </a:cubicBezTo>
                  <a:cubicBezTo>
                    <a:pt x="43636" y="88000"/>
                    <a:pt x="54545" y="88000"/>
                    <a:pt x="60000" y="80000"/>
                  </a:cubicBezTo>
                  <a:cubicBezTo>
                    <a:pt x="65454" y="64000"/>
                    <a:pt x="70909" y="72000"/>
                    <a:pt x="70909" y="80000"/>
                  </a:cubicBezTo>
                  <a:cubicBezTo>
                    <a:pt x="87272" y="120000"/>
                    <a:pt x="81818" y="64000"/>
                    <a:pt x="87272" y="64000"/>
                  </a:cubicBezTo>
                  <a:cubicBezTo>
                    <a:pt x="92727" y="64000"/>
                    <a:pt x="92727" y="72000"/>
                    <a:pt x="98181" y="72000"/>
                  </a:cubicBezTo>
                  <a:cubicBezTo>
                    <a:pt x="103636" y="72000"/>
                    <a:pt x="109090" y="72000"/>
                    <a:pt x="114545" y="64000"/>
                  </a:cubicBezTo>
                  <a:cubicBezTo>
                    <a:pt x="120000" y="56000"/>
                    <a:pt x="120000" y="56000"/>
                    <a:pt x="120000" y="40000"/>
                  </a:cubicBezTo>
                  <a:cubicBezTo>
                    <a:pt x="120000" y="40000"/>
                    <a:pt x="103636" y="32000"/>
                    <a:pt x="98181" y="32000"/>
                  </a:cubicBezTo>
                  <a:cubicBezTo>
                    <a:pt x="92727" y="24000"/>
                    <a:pt x="92727" y="16000"/>
                    <a:pt x="92727" y="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0" name="Shape 4452">
              <a:extLst>
                <a:ext uri="{FF2B5EF4-FFF2-40B4-BE49-F238E27FC236}">
                  <a16:creationId xmlns:a16="http://schemas.microsoft.com/office/drawing/2014/main" id="{525845D5-FBA8-6345-9D2D-0F79131E6531}"/>
                </a:ext>
              </a:extLst>
            </p:cNvPr>
            <p:cNvSpPr/>
            <p:nvPr/>
          </p:nvSpPr>
          <p:spPr>
            <a:xfrm>
              <a:off x="11808475" y="6395439"/>
              <a:ext cx="194267" cy="1210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571" y="83076"/>
                  </a:moveTo>
                  <a:cubicBezTo>
                    <a:pt x="102857" y="83076"/>
                    <a:pt x="120000" y="64615"/>
                    <a:pt x="114285" y="55384"/>
                  </a:cubicBezTo>
                  <a:cubicBezTo>
                    <a:pt x="114285" y="46153"/>
                    <a:pt x="108571" y="27692"/>
                    <a:pt x="102857" y="27692"/>
                  </a:cubicBezTo>
                  <a:cubicBezTo>
                    <a:pt x="97142" y="18461"/>
                    <a:pt x="85714" y="0"/>
                    <a:pt x="74285" y="0"/>
                  </a:cubicBezTo>
                  <a:cubicBezTo>
                    <a:pt x="62857" y="0"/>
                    <a:pt x="57142" y="9230"/>
                    <a:pt x="45714" y="9230"/>
                  </a:cubicBezTo>
                  <a:cubicBezTo>
                    <a:pt x="34285" y="9230"/>
                    <a:pt x="28571" y="0"/>
                    <a:pt x="17142" y="9230"/>
                  </a:cubicBezTo>
                  <a:cubicBezTo>
                    <a:pt x="0" y="27692"/>
                    <a:pt x="17142" y="46153"/>
                    <a:pt x="28571" y="55384"/>
                  </a:cubicBezTo>
                  <a:cubicBezTo>
                    <a:pt x="40000" y="64615"/>
                    <a:pt x="45714" y="64615"/>
                    <a:pt x="57142" y="83076"/>
                  </a:cubicBezTo>
                  <a:cubicBezTo>
                    <a:pt x="57142" y="92307"/>
                    <a:pt x="68571" y="92307"/>
                    <a:pt x="68571" y="83076"/>
                  </a:cubicBezTo>
                  <a:cubicBezTo>
                    <a:pt x="68571" y="92307"/>
                    <a:pt x="97142" y="120000"/>
                    <a:pt x="102857" y="120000"/>
                  </a:cubicBezTo>
                  <a:cubicBezTo>
                    <a:pt x="102857" y="101538"/>
                    <a:pt x="102857" y="92307"/>
                    <a:pt x="108571" y="83076"/>
                  </a:cubicBezTo>
                  <a:cubicBezTo>
                    <a:pt x="108571" y="83076"/>
                    <a:pt x="97142" y="92307"/>
                    <a:pt x="108571" y="8307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1" name="Shape 4453">
              <a:extLst>
                <a:ext uri="{FF2B5EF4-FFF2-40B4-BE49-F238E27FC236}">
                  <a16:creationId xmlns:a16="http://schemas.microsoft.com/office/drawing/2014/main" id="{9296AFBD-5C5D-5748-ACBD-54CB107DB3AC}"/>
                </a:ext>
              </a:extLst>
            </p:cNvPr>
            <p:cNvSpPr/>
            <p:nvPr/>
          </p:nvSpPr>
          <p:spPr>
            <a:xfrm>
              <a:off x="11967710" y="6481448"/>
              <a:ext cx="35032" cy="35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30000" y="60000"/>
                    <a:pt x="30000" y="90000"/>
                  </a:cubicBezTo>
                  <a:cubicBezTo>
                    <a:pt x="30000" y="120000"/>
                    <a:pt x="90000" y="120000"/>
                    <a:pt x="120000" y="120000"/>
                  </a:cubicBezTo>
                  <a:cubicBezTo>
                    <a:pt x="120000" y="60000"/>
                    <a:pt x="120000" y="30000"/>
                    <a:pt x="60000" y="0"/>
                  </a:cubicBezTo>
                  <a:cubicBezTo>
                    <a:pt x="0" y="30000"/>
                    <a:pt x="90000" y="30000"/>
                    <a:pt x="6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2" name="Shape 4454">
              <a:extLst>
                <a:ext uri="{FF2B5EF4-FFF2-40B4-BE49-F238E27FC236}">
                  <a16:creationId xmlns:a16="http://schemas.microsoft.com/office/drawing/2014/main" id="{9617966C-972F-A549-BBF0-57B096ABE901}"/>
                </a:ext>
              </a:extLst>
            </p:cNvPr>
            <p:cNvSpPr/>
            <p:nvPr/>
          </p:nvSpPr>
          <p:spPr>
            <a:xfrm>
              <a:off x="11853060" y="6264832"/>
              <a:ext cx="187901" cy="1688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93333"/>
                  </a:moveTo>
                  <a:cubicBezTo>
                    <a:pt x="42000" y="80000"/>
                    <a:pt x="78000" y="106666"/>
                    <a:pt x="84000" y="120000"/>
                  </a:cubicBezTo>
                  <a:cubicBezTo>
                    <a:pt x="90000" y="106666"/>
                    <a:pt x="90000" y="93333"/>
                    <a:pt x="84000" y="86666"/>
                  </a:cubicBezTo>
                  <a:cubicBezTo>
                    <a:pt x="78000" y="60000"/>
                    <a:pt x="90000" y="73333"/>
                    <a:pt x="102000" y="73333"/>
                  </a:cubicBezTo>
                  <a:cubicBezTo>
                    <a:pt x="114000" y="66666"/>
                    <a:pt x="114000" y="53333"/>
                    <a:pt x="108000" y="40000"/>
                  </a:cubicBezTo>
                  <a:cubicBezTo>
                    <a:pt x="108000" y="40000"/>
                    <a:pt x="120000" y="33333"/>
                    <a:pt x="120000" y="33333"/>
                  </a:cubicBezTo>
                  <a:cubicBezTo>
                    <a:pt x="120000" y="20000"/>
                    <a:pt x="120000" y="13333"/>
                    <a:pt x="114000" y="0"/>
                  </a:cubicBezTo>
                  <a:cubicBezTo>
                    <a:pt x="114000" y="0"/>
                    <a:pt x="90000" y="6666"/>
                    <a:pt x="90000" y="6666"/>
                  </a:cubicBezTo>
                  <a:cubicBezTo>
                    <a:pt x="78000" y="6666"/>
                    <a:pt x="72000" y="6666"/>
                    <a:pt x="60000" y="20000"/>
                  </a:cubicBezTo>
                  <a:cubicBezTo>
                    <a:pt x="60000" y="20000"/>
                    <a:pt x="78000" y="33333"/>
                    <a:pt x="72000" y="40000"/>
                  </a:cubicBezTo>
                  <a:cubicBezTo>
                    <a:pt x="60000" y="53333"/>
                    <a:pt x="54000" y="26666"/>
                    <a:pt x="60000" y="26666"/>
                  </a:cubicBezTo>
                  <a:cubicBezTo>
                    <a:pt x="60000" y="26666"/>
                    <a:pt x="42000" y="33333"/>
                    <a:pt x="42000" y="40000"/>
                  </a:cubicBezTo>
                  <a:cubicBezTo>
                    <a:pt x="42000" y="46666"/>
                    <a:pt x="36000" y="46666"/>
                    <a:pt x="30000" y="53333"/>
                  </a:cubicBezTo>
                  <a:cubicBezTo>
                    <a:pt x="30000" y="60000"/>
                    <a:pt x="18000" y="80000"/>
                    <a:pt x="30000" y="80000"/>
                  </a:cubicBezTo>
                  <a:cubicBezTo>
                    <a:pt x="30000" y="80000"/>
                    <a:pt x="24000" y="80000"/>
                    <a:pt x="18000" y="80000"/>
                  </a:cubicBezTo>
                  <a:cubicBezTo>
                    <a:pt x="18000" y="80000"/>
                    <a:pt x="24000" y="80000"/>
                    <a:pt x="24000" y="80000"/>
                  </a:cubicBezTo>
                  <a:cubicBezTo>
                    <a:pt x="24000" y="80000"/>
                    <a:pt x="18000" y="80000"/>
                    <a:pt x="18000" y="80000"/>
                  </a:cubicBezTo>
                  <a:cubicBezTo>
                    <a:pt x="12000" y="86666"/>
                    <a:pt x="24000" y="93333"/>
                    <a:pt x="24000" y="93333"/>
                  </a:cubicBezTo>
                  <a:cubicBezTo>
                    <a:pt x="24000" y="86666"/>
                    <a:pt x="12000" y="86666"/>
                    <a:pt x="12000" y="86666"/>
                  </a:cubicBezTo>
                  <a:cubicBezTo>
                    <a:pt x="12000" y="86666"/>
                    <a:pt x="18000" y="93333"/>
                    <a:pt x="18000" y="93333"/>
                  </a:cubicBezTo>
                  <a:cubicBezTo>
                    <a:pt x="18000" y="93333"/>
                    <a:pt x="12000" y="86666"/>
                    <a:pt x="6000" y="93333"/>
                  </a:cubicBezTo>
                  <a:cubicBezTo>
                    <a:pt x="6000" y="93333"/>
                    <a:pt x="12000" y="100000"/>
                    <a:pt x="12000" y="100000"/>
                  </a:cubicBezTo>
                  <a:cubicBezTo>
                    <a:pt x="12000" y="93333"/>
                    <a:pt x="6000" y="93333"/>
                    <a:pt x="0" y="100000"/>
                  </a:cubicBezTo>
                  <a:cubicBezTo>
                    <a:pt x="6000" y="100000"/>
                    <a:pt x="24000" y="106666"/>
                    <a:pt x="30000" y="93333"/>
                  </a:cubicBezTo>
                  <a:cubicBezTo>
                    <a:pt x="30000" y="93333"/>
                    <a:pt x="30000" y="100000"/>
                    <a:pt x="30000" y="93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3" name="Shape 4455">
              <a:extLst>
                <a:ext uri="{FF2B5EF4-FFF2-40B4-BE49-F238E27FC236}">
                  <a16:creationId xmlns:a16="http://schemas.microsoft.com/office/drawing/2014/main" id="{EB67DEB2-5C2E-4041-96D8-38668E296652}"/>
                </a:ext>
              </a:extLst>
            </p:cNvPr>
            <p:cNvSpPr/>
            <p:nvPr/>
          </p:nvSpPr>
          <p:spPr>
            <a:xfrm>
              <a:off x="12079172" y="5984503"/>
              <a:ext cx="140127" cy="2070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14545"/>
                  </a:moveTo>
                  <a:cubicBezTo>
                    <a:pt x="80000" y="109090"/>
                    <a:pt x="48000" y="98181"/>
                    <a:pt x="64000" y="92727"/>
                  </a:cubicBezTo>
                  <a:cubicBezTo>
                    <a:pt x="72000" y="87272"/>
                    <a:pt x="72000" y="70909"/>
                    <a:pt x="88000" y="65454"/>
                  </a:cubicBezTo>
                  <a:cubicBezTo>
                    <a:pt x="88000" y="65454"/>
                    <a:pt x="88000" y="70909"/>
                    <a:pt x="88000" y="70909"/>
                  </a:cubicBezTo>
                  <a:cubicBezTo>
                    <a:pt x="96000" y="70909"/>
                    <a:pt x="120000" y="60000"/>
                    <a:pt x="120000" y="54545"/>
                  </a:cubicBezTo>
                  <a:cubicBezTo>
                    <a:pt x="120000" y="49090"/>
                    <a:pt x="88000" y="49090"/>
                    <a:pt x="88000" y="38181"/>
                  </a:cubicBezTo>
                  <a:cubicBezTo>
                    <a:pt x="88000" y="32727"/>
                    <a:pt x="80000" y="32727"/>
                    <a:pt x="80000" y="27272"/>
                  </a:cubicBezTo>
                  <a:cubicBezTo>
                    <a:pt x="80000" y="21818"/>
                    <a:pt x="96000" y="27272"/>
                    <a:pt x="96000" y="21818"/>
                  </a:cubicBezTo>
                  <a:cubicBezTo>
                    <a:pt x="96000" y="16363"/>
                    <a:pt x="96000" y="10909"/>
                    <a:pt x="96000" y="5454"/>
                  </a:cubicBezTo>
                  <a:cubicBezTo>
                    <a:pt x="96000" y="0"/>
                    <a:pt x="96000" y="5454"/>
                    <a:pt x="88000" y="5454"/>
                  </a:cubicBezTo>
                  <a:cubicBezTo>
                    <a:pt x="64000" y="5454"/>
                    <a:pt x="72000" y="10909"/>
                    <a:pt x="56000" y="21818"/>
                  </a:cubicBezTo>
                  <a:cubicBezTo>
                    <a:pt x="48000" y="27272"/>
                    <a:pt x="24000" y="16363"/>
                    <a:pt x="16000" y="27272"/>
                  </a:cubicBezTo>
                  <a:cubicBezTo>
                    <a:pt x="0" y="38181"/>
                    <a:pt x="24000" y="38181"/>
                    <a:pt x="32000" y="32727"/>
                  </a:cubicBezTo>
                  <a:cubicBezTo>
                    <a:pt x="40000" y="27272"/>
                    <a:pt x="56000" y="32727"/>
                    <a:pt x="48000" y="43636"/>
                  </a:cubicBezTo>
                  <a:cubicBezTo>
                    <a:pt x="48000" y="38181"/>
                    <a:pt x="32000" y="32727"/>
                    <a:pt x="32000" y="43636"/>
                  </a:cubicBezTo>
                  <a:cubicBezTo>
                    <a:pt x="24000" y="43636"/>
                    <a:pt x="16000" y="49090"/>
                    <a:pt x="16000" y="43636"/>
                  </a:cubicBezTo>
                  <a:cubicBezTo>
                    <a:pt x="16000" y="49090"/>
                    <a:pt x="0" y="38181"/>
                    <a:pt x="0" y="49090"/>
                  </a:cubicBezTo>
                  <a:cubicBezTo>
                    <a:pt x="0" y="60000"/>
                    <a:pt x="0" y="65454"/>
                    <a:pt x="0" y="76363"/>
                  </a:cubicBezTo>
                  <a:cubicBezTo>
                    <a:pt x="8000" y="81818"/>
                    <a:pt x="16000" y="81818"/>
                    <a:pt x="16000" y="87272"/>
                  </a:cubicBezTo>
                  <a:cubicBezTo>
                    <a:pt x="24000" y="98181"/>
                    <a:pt x="8000" y="103636"/>
                    <a:pt x="16000" y="109090"/>
                  </a:cubicBezTo>
                  <a:cubicBezTo>
                    <a:pt x="32000" y="120000"/>
                    <a:pt x="64000" y="114545"/>
                    <a:pt x="80000" y="11454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4" name="Shape 4456">
              <a:extLst>
                <a:ext uri="{FF2B5EF4-FFF2-40B4-BE49-F238E27FC236}">
                  <a16:creationId xmlns:a16="http://schemas.microsoft.com/office/drawing/2014/main" id="{92917933-5F34-314F-BC03-038DEA3F42B7}"/>
                </a:ext>
              </a:extLst>
            </p:cNvPr>
            <p:cNvSpPr/>
            <p:nvPr/>
          </p:nvSpPr>
          <p:spPr>
            <a:xfrm>
              <a:off x="11977264" y="6172453"/>
              <a:ext cx="417197" cy="4842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333" y="55384"/>
                  </a:moveTo>
                  <a:cubicBezTo>
                    <a:pt x="114666" y="50769"/>
                    <a:pt x="114666" y="46153"/>
                    <a:pt x="114666" y="41538"/>
                  </a:cubicBezTo>
                  <a:cubicBezTo>
                    <a:pt x="112000" y="36923"/>
                    <a:pt x="109333" y="34615"/>
                    <a:pt x="112000" y="27692"/>
                  </a:cubicBezTo>
                  <a:cubicBezTo>
                    <a:pt x="114666" y="23076"/>
                    <a:pt x="112000" y="18461"/>
                    <a:pt x="109333" y="16153"/>
                  </a:cubicBezTo>
                  <a:cubicBezTo>
                    <a:pt x="106666" y="13846"/>
                    <a:pt x="101333" y="11538"/>
                    <a:pt x="101333" y="9230"/>
                  </a:cubicBezTo>
                  <a:cubicBezTo>
                    <a:pt x="101333" y="9230"/>
                    <a:pt x="104000" y="6923"/>
                    <a:pt x="101333" y="4615"/>
                  </a:cubicBezTo>
                  <a:cubicBezTo>
                    <a:pt x="98666" y="4615"/>
                    <a:pt x="98666" y="11538"/>
                    <a:pt x="98666" y="11538"/>
                  </a:cubicBezTo>
                  <a:cubicBezTo>
                    <a:pt x="93333" y="11538"/>
                    <a:pt x="93333" y="9230"/>
                    <a:pt x="88000" y="9230"/>
                  </a:cubicBezTo>
                  <a:cubicBezTo>
                    <a:pt x="82666" y="11538"/>
                    <a:pt x="74666" y="16153"/>
                    <a:pt x="66666" y="16153"/>
                  </a:cubicBezTo>
                  <a:cubicBezTo>
                    <a:pt x="64000" y="13846"/>
                    <a:pt x="69333" y="11538"/>
                    <a:pt x="69333" y="9230"/>
                  </a:cubicBezTo>
                  <a:cubicBezTo>
                    <a:pt x="64000" y="9230"/>
                    <a:pt x="61333" y="11538"/>
                    <a:pt x="56000" y="9230"/>
                  </a:cubicBezTo>
                  <a:cubicBezTo>
                    <a:pt x="53333" y="6923"/>
                    <a:pt x="61333" y="2307"/>
                    <a:pt x="53333" y="2307"/>
                  </a:cubicBezTo>
                  <a:cubicBezTo>
                    <a:pt x="48000" y="2307"/>
                    <a:pt x="42666" y="2307"/>
                    <a:pt x="34666" y="0"/>
                  </a:cubicBezTo>
                  <a:cubicBezTo>
                    <a:pt x="37333" y="2307"/>
                    <a:pt x="40000" y="2307"/>
                    <a:pt x="40000" y="6923"/>
                  </a:cubicBezTo>
                  <a:cubicBezTo>
                    <a:pt x="37333" y="9230"/>
                    <a:pt x="37333" y="9230"/>
                    <a:pt x="40000" y="13846"/>
                  </a:cubicBezTo>
                  <a:cubicBezTo>
                    <a:pt x="40000" y="18461"/>
                    <a:pt x="40000" y="16153"/>
                    <a:pt x="45333" y="16153"/>
                  </a:cubicBezTo>
                  <a:cubicBezTo>
                    <a:pt x="48000" y="16153"/>
                    <a:pt x="50666" y="18461"/>
                    <a:pt x="53333" y="20769"/>
                  </a:cubicBezTo>
                  <a:cubicBezTo>
                    <a:pt x="50666" y="18461"/>
                    <a:pt x="42666" y="18461"/>
                    <a:pt x="40000" y="18461"/>
                  </a:cubicBezTo>
                  <a:cubicBezTo>
                    <a:pt x="40000" y="18461"/>
                    <a:pt x="37333" y="18461"/>
                    <a:pt x="37333" y="18461"/>
                  </a:cubicBezTo>
                  <a:cubicBezTo>
                    <a:pt x="34666" y="20769"/>
                    <a:pt x="37333" y="23076"/>
                    <a:pt x="34666" y="23076"/>
                  </a:cubicBezTo>
                  <a:cubicBezTo>
                    <a:pt x="29333" y="25384"/>
                    <a:pt x="18666" y="13846"/>
                    <a:pt x="16000" y="23076"/>
                  </a:cubicBezTo>
                  <a:cubicBezTo>
                    <a:pt x="18666" y="27692"/>
                    <a:pt x="21333" y="32307"/>
                    <a:pt x="16000" y="34615"/>
                  </a:cubicBezTo>
                  <a:cubicBezTo>
                    <a:pt x="13333" y="39230"/>
                    <a:pt x="13333" y="34615"/>
                    <a:pt x="16000" y="39230"/>
                  </a:cubicBezTo>
                  <a:cubicBezTo>
                    <a:pt x="16000" y="50769"/>
                    <a:pt x="0" y="46153"/>
                    <a:pt x="2666" y="50769"/>
                  </a:cubicBezTo>
                  <a:cubicBezTo>
                    <a:pt x="2666" y="53076"/>
                    <a:pt x="5333" y="55384"/>
                    <a:pt x="5333" y="60000"/>
                  </a:cubicBezTo>
                  <a:cubicBezTo>
                    <a:pt x="5333" y="64615"/>
                    <a:pt x="2666" y="64615"/>
                    <a:pt x="5333" y="69230"/>
                  </a:cubicBezTo>
                  <a:cubicBezTo>
                    <a:pt x="8000" y="71538"/>
                    <a:pt x="0" y="76153"/>
                    <a:pt x="2666" y="76153"/>
                  </a:cubicBezTo>
                  <a:cubicBezTo>
                    <a:pt x="8000" y="78461"/>
                    <a:pt x="5333" y="83076"/>
                    <a:pt x="8000" y="85384"/>
                  </a:cubicBezTo>
                  <a:cubicBezTo>
                    <a:pt x="10666" y="92307"/>
                    <a:pt x="21333" y="90000"/>
                    <a:pt x="29333" y="92307"/>
                  </a:cubicBezTo>
                  <a:cubicBezTo>
                    <a:pt x="29333" y="92307"/>
                    <a:pt x="24000" y="110769"/>
                    <a:pt x="24000" y="113076"/>
                  </a:cubicBezTo>
                  <a:cubicBezTo>
                    <a:pt x="34666" y="113076"/>
                    <a:pt x="40000" y="110769"/>
                    <a:pt x="50666" y="113076"/>
                  </a:cubicBezTo>
                  <a:cubicBezTo>
                    <a:pt x="50666" y="113076"/>
                    <a:pt x="61333" y="120000"/>
                    <a:pt x="61333" y="117692"/>
                  </a:cubicBezTo>
                  <a:cubicBezTo>
                    <a:pt x="64000" y="113076"/>
                    <a:pt x="66666" y="113076"/>
                    <a:pt x="69333" y="115384"/>
                  </a:cubicBezTo>
                  <a:cubicBezTo>
                    <a:pt x="72000" y="117692"/>
                    <a:pt x="85333" y="110769"/>
                    <a:pt x="88000" y="113076"/>
                  </a:cubicBezTo>
                  <a:cubicBezTo>
                    <a:pt x="88000" y="113076"/>
                    <a:pt x="98666" y="115384"/>
                    <a:pt x="96000" y="113076"/>
                  </a:cubicBezTo>
                  <a:cubicBezTo>
                    <a:pt x="93333" y="106153"/>
                    <a:pt x="90666" y="106153"/>
                    <a:pt x="96000" y="103846"/>
                  </a:cubicBezTo>
                  <a:cubicBezTo>
                    <a:pt x="101333" y="99230"/>
                    <a:pt x="101333" y="99230"/>
                    <a:pt x="106666" y="99230"/>
                  </a:cubicBezTo>
                  <a:cubicBezTo>
                    <a:pt x="109333" y="96923"/>
                    <a:pt x="96000" y="87692"/>
                    <a:pt x="93333" y="85384"/>
                  </a:cubicBezTo>
                  <a:cubicBezTo>
                    <a:pt x="90666" y="85384"/>
                    <a:pt x="82666" y="73846"/>
                    <a:pt x="85333" y="71538"/>
                  </a:cubicBezTo>
                  <a:cubicBezTo>
                    <a:pt x="96000" y="69230"/>
                    <a:pt x="101333" y="66923"/>
                    <a:pt x="109333" y="60000"/>
                  </a:cubicBezTo>
                  <a:cubicBezTo>
                    <a:pt x="112000" y="57692"/>
                    <a:pt x="114666" y="66923"/>
                    <a:pt x="117333" y="64615"/>
                  </a:cubicBezTo>
                  <a:cubicBezTo>
                    <a:pt x="120000" y="62307"/>
                    <a:pt x="120000" y="57692"/>
                    <a:pt x="117333" y="55384"/>
                  </a:cubicBezTo>
                  <a:cubicBezTo>
                    <a:pt x="117333" y="53076"/>
                    <a:pt x="117333" y="55384"/>
                    <a:pt x="117333" y="5538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5" name="Shape 4457">
              <a:extLst>
                <a:ext uri="{FF2B5EF4-FFF2-40B4-BE49-F238E27FC236}">
                  <a16:creationId xmlns:a16="http://schemas.microsoft.com/office/drawing/2014/main" id="{931C7601-DA64-C34D-ABC6-D79702EE6664}"/>
                </a:ext>
              </a:extLst>
            </p:cNvPr>
            <p:cNvSpPr/>
            <p:nvPr/>
          </p:nvSpPr>
          <p:spPr>
            <a:xfrm>
              <a:off x="12712935" y="6322173"/>
              <a:ext cx="831212" cy="49376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1132"/>
                  </a:moveTo>
                  <a:cubicBezTo>
                    <a:pt x="0" y="67924"/>
                    <a:pt x="9438" y="67924"/>
                    <a:pt x="12134" y="67924"/>
                  </a:cubicBezTo>
                  <a:cubicBezTo>
                    <a:pt x="14831" y="67924"/>
                    <a:pt x="17528" y="72452"/>
                    <a:pt x="21573" y="70188"/>
                  </a:cubicBezTo>
                  <a:cubicBezTo>
                    <a:pt x="22921" y="65660"/>
                    <a:pt x="26966" y="63396"/>
                    <a:pt x="29662" y="63396"/>
                  </a:cubicBezTo>
                  <a:cubicBezTo>
                    <a:pt x="33707" y="58867"/>
                    <a:pt x="41797" y="63396"/>
                    <a:pt x="44494" y="67924"/>
                  </a:cubicBezTo>
                  <a:cubicBezTo>
                    <a:pt x="48539" y="76981"/>
                    <a:pt x="49887" y="86037"/>
                    <a:pt x="53932" y="92830"/>
                  </a:cubicBezTo>
                  <a:cubicBezTo>
                    <a:pt x="56629" y="90566"/>
                    <a:pt x="56629" y="88301"/>
                    <a:pt x="59325" y="86037"/>
                  </a:cubicBezTo>
                  <a:cubicBezTo>
                    <a:pt x="62022" y="86037"/>
                    <a:pt x="62022" y="90566"/>
                    <a:pt x="63370" y="92830"/>
                  </a:cubicBezTo>
                  <a:cubicBezTo>
                    <a:pt x="64719" y="95094"/>
                    <a:pt x="76853" y="97358"/>
                    <a:pt x="76853" y="95094"/>
                  </a:cubicBezTo>
                  <a:cubicBezTo>
                    <a:pt x="76853" y="97358"/>
                    <a:pt x="68764" y="101886"/>
                    <a:pt x="68764" y="104150"/>
                  </a:cubicBezTo>
                  <a:cubicBezTo>
                    <a:pt x="70112" y="106415"/>
                    <a:pt x="75505" y="104150"/>
                    <a:pt x="74157" y="110943"/>
                  </a:cubicBezTo>
                  <a:cubicBezTo>
                    <a:pt x="72808" y="115471"/>
                    <a:pt x="76853" y="120000"/>
                    <a:pt x="79550" y="115471"/>
                  </a:cubicBezTo>
                  <a:cubicBezTo>
                    <a:pt x="82247" y="113207"/>
                    <a:pt x="86292" y="108679"/>
                    <a:pt x="90337" y="108679"/>
                  </a:cubicBezTo>
                  <a:cubicBezTo>
                    <a:pt x="94382" y="108679"/>
                    <a:pt x="95730" y="108679"/>
                    <a:pt x="97078" y="104150"/>
                  </a:cubicBezTo>
                  <a:cubicBezTo>
                    <a:pt x="97078" y="104150"/>
                    <a:pt x="93033" y="104150"/>
                    <a:pt x="91685" y="104150"/>
                  </a:cubicBezTo>
                  <a:cubicBezTo>
                    <a:pt x="88988" y="104150"/>
                    <a:pt x="86292" y="106415"/>
                    <a:pt x="84943" y="99622"/>
                  </a:cubicBezTo>
                  <a:cubicBezTo>
                    <a:pt x="80898" y="90566"/>
                    <a:pt x="94382" y="86037"/>
                    <a:pt x="97078" y="86037"/>
                  </a:cubicBezTo>
                  <a:cubicBezTo>
                    <a:pt x="99775" y="83773"/>
                    <a:pt x="102471" y="81509"/>
                    <a:pt x="105168" y="79245"/>
                  </a:cubicBezTo>
                  <a:cubicBezTo>
                    <a:pt x="106516" y="74716"/>
                    <a:pt x="109213" y="70188"/>
                    <a:pt x="113258" y="70188"/>
                  </a:cubicBezTo>
                  <a:cubicBezTo>
                    <a:pt x="114606" y="70188"/>
                    <a:pt x="117303" y="70188"/>
                    <a:pt x="117303" y="63396"/>
                  </a:cubicBezTo>
                  <a:cubicBezTo>
                    <a:pt x="117303" y="61132"/>
                    <a:pt x="115955" y="61132"/>
                    <a:pt x="115955" y="58867"/>
                  </a:cubicBezTo>
                  <a:cubicBezTo>
                    <a:pt x="115955" y="56603"/>
                    <a:pt x="118651" y="56603"/>
                    <a:pt x="118651" y="56603"/>
                  </a:cubicBezTo>
                  <a:cubicBezTo>
                    <a:pt x="118651" y="56603"/>
                    <a:pt x="115955" y="54339"/>
                    <a:pt x="115955" y="54339"/>
                  </a:cubicBezTo>
                  <a:cubicBezTo>
                    <a:pt x="115955" y="52075"/>
                    <a:pt x="120000" y="52075"/>
                    <a:pt x="118651" y="47547"/>
                  </a:cubicBezTo>
                  <a:cubicBezTo>
                    <a:pt x="118651" y="47547"/>
                    <a:pt x="115955" y="45283"/>
                    <a:pt x="114606" y="43018"/>
                  </a:cubicBezTo>
                  <a:cubicBezTo>
                    <a:pt x="113258" y="40754"/>
                    <a:pt x="111910" y="45283"/>
                    <a:pt x="110561" y="40754"/>
                  </a:cubicBezTo>
                  <a:cubicBezTo>
                    <a:pt x="109213" y="38490"/>
                    <a:pt x="107865" y="38490"/>
                    <a:pt x="105168" y="40754"/>
                  </a:cubicBezTo>
                  <a:cubicBezTo>
                    <a:pt x="103820" y="40754"/>
                    <a:pt x="102471" y="33962"/>
                    <a:pt x="101123" y="33962"/>
                  </a:cubicBezTo>
                  <a:cubicBezTo>
                    <a:pt x="99775" y="31698"/>
                    <a:pt x="98426" y="36226"/>
                    <a:pt x="97078" y="38490"/>
                  </a:cubicBezTo>
                  <a:cubicBezTo>
                    <a:pt x="95730" y="38490"/>
                    <a:pt x="94382" y="31698"/>
                    <a:pt x="93033" y="31698"/>
                  </a:cubicBezTo>
                  <a:cubicBezTo>
                    <a:pt x="91685" y="31698"/>
                    <a:pt x="87640" y="33962"/>
                    <a:pt x="87640" y="31698"/>
                  </a:cubicBezTo>
                  <a:cubicBezTo>
                    <a:pt x="87640" y="29433"/>
                    <a:pt x="87640" y="24905"/>
                    <a:pt x="86292" y="22641"/>
                  </a:cubicBezTo>
                  <a:cubicBezTo>
                    <a:pt x="84943" y="20377"/>
                    <a:pt x="82247" y="22641"/>
                    <a:pt x="80898" y="20377"/>
                  </a:cubicBezTo>
                  <a:cubicBezTo>
                    <a:pt x="79550" y="18113"/>
                    <a:pt x="78202" y="13584"/>
                    <a:pt x="80898" y="11320"/>
                  </a:cubicBezTo>
                  <a:cubicBezTo>
                    <a:pt x="82247" y="11320"/>
                    <a:pt x="79550" y="4528"/>
                    <a:pt x="78202" y="4528"/>
                  </a:cubicBezTo>
                  <a:cubicBezTo>
                    <a:pt x="76853" y="2264"/>
                    <a:pt x="72808" y="4528"/>
                    <a:pt x="71460" y="2264"/>
                  </a:cubicBezTo>
                  <a:cubicBezTo>
                    <a:pt x="67415" y="0"/>
                    <a:pt x="67415" y="13584"/>
                    <a:pt x="63370" y="4528"/>
                  </a:cubicBezTo>
                  <a:cubicBezTo>
                    <a:pt x="62022" y="4528"/>
                    <a:pt x="59325" y="6792"/>
                    <a:pt x="57977" y="6792"/>
                  </a:cubicBezTo>
                  <a:cubicBezTo>
                    <a:pt x="55280" y="9056"/>
                    <a:pt x="56629" y="20377"/>
                    <a:pt x="55280" y="20377"/>
                  </a:cubicBezTo>
                  <a:cubicBezTo>
                    <a:pt x="53932" y="20377"/>
                    <a:pt x="52584" y="15849"/>
                    <a:pt x="51235" y="15849"/>
                  </a:cubicBezTo>
                  <a:cubicBezTo>
                    <a:pt x="51235" y="15849"/>
                    <a:pt x="49887" y="18113"/>
                    <a:pt x="48539" y="18113"/>
                  </a:cubicBezTo>
                  <a:cubicBezTo>
                    <a:pt x="47191" y="18113"/>
                    <a:pt x="45842" y="15849"/>
                    <a:pt x="45842" y="13584"/>
                  </a:cubicBezTo>
                  <a:cubicBezTo>
                    <a:pt x="45842" y="11320"/>
                    <a:pt x="43146" y="15849"/>
                    <a:pt x="41797" y="15849"/>
                  </a:cubicBezTo>
                  <a:cubicBezTo>
                    <a:pt x="40449" y="15849"/>
                    <a:pt x="40449" y="13584"/>
                    <a:pt x="39101" y="13584"/>
                  </a:cubicBezTo>
                  <a:cubicBezTo>
                    <a:pt x="37752" y="13584"/>
                    <a:pt x="37752" y="15849"/>
                    <a:pt x="37752" y="18113"/>
                  </a:cubicBezTo>
                  <a:cubicBezTo>
                    <a:pt x="37752" y="18113"/>
                    <a:pt x="28314" y="11320"/>
                    <a:pt x="28314" y="11320"/>
                  </a:cubicBezTo>
                  <a:cubicBezTo>
                    <a:pt x="24269" y="9056"/>
                    <a:pt x="20224" y="9056"/>
                    <a:pt x="16179" y="9056"/>
                  </a:cubicBezTo>
                  <a:cubicBezTo>
                    <a:pt x="13483" y="9056"/>
                    <a:pt x="12134" y="13584"/>
                    <a:pt x="8089" y="13584"/>
                  </a:cubicBezTo>
                  <a:cubicBezTo>
                    <a:pt x="8089" y="20377"/>
                    <a:pt x="12134" y="20377"/>
                    <a:pt x="12134" y="24905"/>
                  </a:cubicBezTo>
                  <a:cubicBezTo>
                    <a:pt x="12134" y="27169"/>
                    <a:pt x="13483" y="29433"/>
                    <a:pt x="13483" y="31698"/>
                  </a:cubicBezTo>
                  <a:cubicBezTo>
                    <a:pt x="12134" y="33962"/>
                    <a:pt x="8089" y="33962"/>
                    <a:pt x="6741" y="36226"/>
                  </a:cubicBezTo>
                  <a:cubicBezTo>
                    <a:pt x="2696" y="40754"/>
                    <a:pt x="4044" y="45283"/>
                    <a:pt x="2696" y="52075"/>
                  </a:cubicBezTo>
                  <a:cubicBezTo>
                    <a:pt x="2696" y="56603"/>
                    <a:pt x="1348" y="58867"/>
                    <a:pt x="0" y="6113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6" name="Shape 4458">
              <a:extLst>
                <a:ext uri="{FF2B5EF4-FFF2-40B4-BE49-F238E27FC236}">
                  <a16:creationId xmlns:a16="http://schemas.microsoft.com/office/drawing/2014/main" id="{76AC682B-BB15-424E-8E5D-DD397A99B3C6}"/>
                </a:ext>
              </a:extLst>
            </p:cNvPr>
            <p:cNvSpPr/>
            <p:nvPr/>
          </p:nvSpPr>
          <p:spPr>
            <a:xfrm>
              <a:off x="12451788" y="6506932"/>
              <a:ext cx="280255" cy="1146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0000"/>
                  </a:moveTo>
                  <a:cubicBezTo>
                    <a:pt x="108000" y="20000"/>
                    <a:pt x="104000" y="0"/>
                    <a:pt x="88000" y="0"/>
                  </a:cubicBezTo>
                  <a:cubicBezTo>
                    <a:pt x="80000" y="0"/>
                    <a:pt x="76000" y="0"/>
                    <a:pt x="68000" y="0"/>
                  </a:cubicBezTo>
                  <a:cubicBezTo>
                    <a:pt x="60000" y="0"/>
                    <a:pt x="60000" y="10000"/>
                    <a:pt x="56000" y="10000"/>
                  </a:cubicBezTo>
                  <a:cubicBezTo>
                    <a:pt x="52000" y="10000"/>
                    <a:pt x="48000" y="0"/>
                    <a:pt x="44000" y="0"/>
                  </a:cubicBezTo>
                  <a:cubicBezTo>
                    <a:pt x="40000" y="10000"/>
                    <a:pt x="36000" y="20000"/>
                    <a:pt x="32000" y="30000"/>
                  </a:cubicBezTo>
                  <a:cubicBezTo>
                    <a:pt x="24000" y="50000"/>
                    <a:pt x="0" y="40000"/>
                    <a:pt x="12000" y="90000"/>
                  </a:cubicBezTo>
                  <a:cubicBezTo>
                    <a:pt x="16000" y="110000"/>
                    <a:pt x="32000" y="120000"/>
                    <a:pt x="44000" y="110000"/>
                  </a:cubicBezTo>
                  <a:cubicBezTo>
                    <a:pt x="48000" y="110000"/>
                    <a:pt x="48000" y="90000"/>
                    <a:pt x="52000" y="90000"/>
                  </a:cubicBezTo>
                  <a:cubicBezTo>
                    <a:pt x="60000" y="90000"/>
                    <a:pt x="68000" y="90000"/>
                    <a:pt x="72000" y="90000"/>
                  </a:cubicBezTo>
                  <a:cubicBezTo>
                    <a:pt x="76000" y="90000"/>
                    <a:pt x="76000" y="70000"/>
                    <a:pt x="76000" y="60000"/>
                  </a:cubicBezTo>
                  <a:cubicBezTo>
                    <a:pt x="80000" y="50000"/>
                    <a:pt x="92000" y="70000"/>
                    <a:pt x="96000" y="70000"/>
                  </a:cubicBezTo>
                  <a:cubicBezTo>
                    <a:pt x="100000" y="70000"/>
                    <a:pt x="108000" y="70000"/>
                    <a:pt x="112000" y="70000"/>
                  </a:cubicBezTo>
                  <a:cubicBezTo>
                    <a:pt x="116000" y="70000"/>
                    <a:pt x="116000" y="50000"/>
                    <a:pt x="120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7" name="Shape 4459">
              <a:extLst>
                <a:ext uri="{FF2B5EF4-FFF2-40B4-BE49-F238E27FC236}">
                  <a16:creationId xmlns:a16="http://schemas.microsoft.com/office/drawing/2014/main" id="{900221B7-249C-E64E-A763-553A8B5953B3}"/>
                </a:ext>
              </a:extLst>
            </p:cNvPr>
            <p:cNvSpPr/>
            <p:nvPr/>
          </p:nvSpPr>
          <p:spPr>
            <a:xfrm>
              <a:off x="12760703" y="6086441"/>
              <a:ext cx="439490" cy="3281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085" y="99428"/>
                  </a:moveTo>
                  <a:cubicBezTo>
                    <a:pt x="35744" y="99428"/>
                    <a:pt x="40851" y="102857"/>
                    <a:pt x="45957" y="102857"/>
                  </a:cubicBezTo>
                  <a:cubicBezTo>
                    <a:pt x="45957" y="102857"/>
                    <a:pt x="58723" y="113142"/>
                    <a:pt x="58723" y="113142"/>
                  </a:cubicBezTo>
                  <a:cubicBezTo>
                    <a:pt x="58723" y="109714"/>
                    <a:pt x="61276" y="99428"/>
                    <a:pt x="63829" y="106285"/>
                  </a:cubicBezTo>
                  <a:cubicBezTo>
                    <a:pt x="68936" y="116571"/>
                    <a:pt x="71489" y="99428"/>
                    <a:pt x="74042" y="109714"/>
                  </a:cubicBezTo>
                  <a:cubicBezTo>
                    <a:pt x="76595" y="116571"/>
                    <a:pt x="81702" y="109714"/>
                    <a:pt x="84255" y="109714"/>
                  </a:cubicBezTo>
                  <a:cubicBezTo>
                    <a:pt x="86808" y="106285"/>
                    <a:pt x="91914" y="120000"/>
                    <a:pt x="91914" y="113142"/>
                  </a:cubicBezTo>
                  <a:cubicBezTo>
                    <a:pt x="94468" y="106285"/>
                    <a:pt x="91914" y="99428"/>
                    <a:pt x="97021" y="96000"/>
                  </a:cubicBezTo>
                  <a:cubicBezTo>
                    <a:pt x="99574" y="96000"/>
                    <a:pt x="104680" y="92571"/>
                    <a:pt x="107234" y="92571"/>
                  </a:cubicBezTo>
                  <a:cubicBezTo>
                    <a:pt x="104680" y="89142"/>
                    <a:pt x="102127" y="82285"/>
                    <a:pt x="102127" y="75428"/>
                  </a:cubicBezTo>
                  <a:cubicBezTo>
                    <a:pt x="102127" y="68571"/>
                    <a:pt x="107234" y="75428"/>
                    <a:pt x="112340" y="72000"/>
                  </a:cubicBezTo>
                  <a:cubicBezTo>
                    <a:pt x="117446" y="72000"/>
                    <a:pt x="120000" y="65142"/>
                    <a:pt x="114893" y="58285"/>
                  </a:cubicBezTo>
                  <a:cubicBezTo>
                    <a:pt x="112340" y="54857"/>
                    <a:pt x="109787" y="58285"/>
                    <a:pt x="107234" y="51428"/>
                  </a:cubicBezTo>
                  <a:cubicBezTo>
                    <a:pt x="104680" y="48000"/>
                    <a:pt x="102127" y="44571"/>
                    <a:pt x="99574" y="37714"/>
                  </a:cubicBezTo>
                  <a:cubicBezTo>
                    <a:pt x="97021" y="34285"/>
                    <a:pt x="97021" y="27428"/>
                    <a:pt x="97021" y="20571"/>
                  </a:cubicBezTo>
                  <a:cubicBezTo>
                    <a:pt x="99574" y="13714"/>
                    <a:pt x="91914" y="6857"/>
                    <a:pt x="89361" y="6857"/>
                  </a:cubicBezTo>
                  <a:cubicBezTo>
                    <a:pt x="86808" y="3428"/>
                    <a:pt x="86808" y="6857"/>
                    <a:pt x="84255" y="6857"/>
                  </a:cubicBezTo>
                  <a:cubicBezTo>
                    <a:pt x="79148" y="10285"/>
                    <a:pt x="79148" y="6857"/>
                    <a:pt x="76595" y="3428"/>
                  </a:cubicBezTo>
                  <a:cubicBezTo>
                    <a:pt x="74042" y="0"/>
                    <a:pt x="74042" y="6857"/>
                    <a:pt x="71489" y="6857"/>
                  </a:cubicBezTo>
                  <a:cubicBezTo>
                    <a:pt x="68936" y="6857"/>
                    <a:pt x="63829" y="0"/>
                    <a:pt x="63829" y="0"/>
                  </a:cubicBezTo>
                  <a:cubicBezTo>
                    <a:pt x="58723" y="0"/>
                    <a:pt x="58723" y="6857"/>
                    <a:pt x="56170" y="6857"/>
                  </a:cubicBezTo>
                  <a:cubicBezTo>
                    <a:pt x="51063" y="10285"/>
                    <a:pt x="48510" y="10285"/>
                    <a:pt x="43404" y="10285"/>
                  </a:cubicBezTo>
                  <a:cubicBezTo>
                    <a:pt x="40851" y="13714"/>
                    <a:pt x="43404" y="20571"/>
                    <a:pt x="43404" y="20571"/>
                  </a:cubicBezTo>
                  <a:cubicBezTo>
                    <a:pt x="40851" y="27428"/>
                    <a:pt x="33191" y="24000"/>
                    <a:pt x="33191" y="30857"/>
                  </a:cubicBezTo>
                  <a:cubicBezTo>
                    <a:pt x="30638" y="34285"/>
                    <a:pt x="30638" y="37714"/>
                    <a:pt x="30638" y="44571"/>
                  </a:cubicBezTo>
                  <a:cubicBezTo>
                    <a:pt x="30638" y="48000"/>
                    <a:pt x="22978" y="48000"/>
                    <a:pt x="20425" y="48000"/>
                  </a:cubicBezTo>
                  <a:cubicBezTo>
                    <a:pt x="12765" y="51428"/>
                    <a:pt x="10212" y="54857"/>
                    <a:pt x="2553" y="54857"/>
                  </a:cubicBezTo>
                  <a:cubicBezTo>
                    <a:pt x="5106" y="65142"/>
                    <a:pt x="12765" y="72000"/>
                    <a:pt x="5106" y="82285"/>
                  </a:cubicBezTo>
                  <a:cubicBezTo>
                    <a:pt x="0" y="85714"/>
                    <a:pt x="0" y="89142"/>
                    <a:pt x="2553" y="92571"/>
                  </a:cubicBezTo>
                  <a:cubicBezTo>
                    <a:pt x="7659" y="96000"/>
                    <a:pt x="2553" y="102857"/>
                    <a:pt x="2553" y="106285"/>
                  </a:cubicBezTo>
                  <a:cubicBezTo>
                    <a:pt x="7659" y="106285"/>
                    <a:pt x="10212" y="106285"/>
                    <a:pt x="12765" y="102857"/>
                  </a:cubicBezTo>
                  <a:cubicBezTo>
                    <a:pt x="17872" y="99428"/>
                    <a:pt x="25531" y="99428"/>
                    <a:pt x="28085" y="9942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8" name="Shape 4460">
              <a:extLst>
                <a:ext uri="{FF2B5EF4-FFF2-40B4-BE49-F238E27FC236}">
                  <a16:creationId xmlns:a16="http://schemas.microsoft.com/office/drawing/2014/main" id="{25043F36-8FD1-1D44-A853-92B5BB0DB831}"/>
                </a:ext>
              </a:extLst>
            </p:cNvPr>
            <p:cNvSpPr/>
            <p:nvPr/>
          </p:nvSpPr>
          <p:spPr>
            <a:xfrm>
              <a:off x="12658793" y="6067328"/>
              <a:ext cx="270700" cy="1783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206" y="113684"/>
                  </a:moveTo>
                  <a:cubicBezTo>
                    <a:pt x="74482" y="101052"/>
                    <a:pt x="86896" y="101052"/>
                    <a:pt x="95172" y="94736"/>
                  </a:cubicBezTo>
                  <a:cubicBezTo>
                    <a:pt x="95172" y="88421"/>
                    <a:pt x="95172" y="82105"/>
                    <a:pt x="95172" y="75789"/>
                  </a:cubicBezTo>
                  <a:cubicBezTo>
                    <a:pt x="99310" y="63157"/>
                    <a:pt x="103448" y="63157"/>
                    <a:pt x="111724" y="56842"/>
                  </a:cubicBezTo>
                  <a:cubicBezTo>
                    <a:pt x="120000" y="50526"/>
                    <a:pt x="115862" y="31578"/>
                    <a:pt x="107586" y="25263"/>
                  </a:cubicBezTo>
                  <a:cubicBezTo>
                    <a:pt x="99310" y="18947"/>
                    <a:pt x="91034" y="12631"/>
                    <a:pt x="78620" y="6315"/>
                  </a:cubicBezTo>
                  <a:cubicBezTo>
                    <a:pt x="70344" y="0"/>
                    <a:pt x="53793" y="6315"/>
                    <a:pt x="41379" y="6315"/>
                  </a:cubicBezTo>
                  <a:cubicBezTo>
                    <a:pt x="33103" y="6315"/>
                    <a:pt x="0" y="0"/>
                    <a:pt x="0" y="25263"/>
                  </a:cubicBezTo>
                  <a:cubicBezTo>
                    <a:pt x="0" y="25263"/>
                    <a:pt x="4137" y="31578"/>
                    <a:pt x="4137" y="37894"/>
                  </a:cubicBezTo>
                  <a:cubicBezTo>
                    <a:pt x="8275" y="44210"/>
                    <a:pt x="4137" y="50526"/>
                    <a:pt x="8275" y="56842"/>
                  </a:cubicBezTo>
                  <a:cubicBezTo>
                    <a:pt x="12413" y="56842"/>
                    <a:pt x="16551" y="69473"/>
                    <a:pt x="20689" y="63157"/>
                  </a:cubicBezTo>
                  <a:cubicBezTo>
                    <a:pt x="28965" y="63157"/>
                    <a:pt x="37241" y="56842"/>
                    <a:pt x="37241" y="69473"/>
                  </a:cubicBezTo>
                  <a:cubicBezTo>
                    <a:pt x="37241" y="75789"/>
                    <a:pt x="37241" y="88421"/>
                    <a:pt x="33103" y="94736"/>
                  </a:cubicBezTo>
                  <a:cubicBezTo>
                    <a:pt x="45517" y="94736"/>
                    <a:pt x="45517" y="94736"/>
                    <a:pt x="49655" y="113684"/>
                  </a:cubicBezTo>
                  <a:cubicBezTo>
                    <a:pt x="53793" y="113684"/>
                    <a:pt x="66206" y="113684"/>
                    <a:pt x="66206" y="113684"/>
                  </a:cubicBezTo>
                  <a:cubicBezTo>
                    <a:pt x="70344" y="107368"/>
                    <a:pt x="62068" y="120000"/>
                    <a:pt x="66206" y="11368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69" name="Shape 4461">
              <a:extLst>
                <a:ext uri="{FF2B5EF4-FFF2-40B4-BE49-F238E27FC236}">
                  <a16:creationId xmlns:a16="http://schemas.microsoft.com/office/drawing/2014/main" id="{3FD7E9A8-32FB-2C4E-A79B-D7307A202A12}"/>
                </a:ext>
              </a:extLst>
            </p:cNvPr>
            <p:cNvSpPr/>
            <p:nvPr/>
          </p:nvSpPr>
          <p:spPr>
            <a:xfrm>
              <a:off x="12658793" y="5955833"/>
              <a:ext cx="334397" cy="1688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666" y="86666"/>
                  </a:moveTo>
                  <a:cubicBezTo>
                    <a:pt x="46666" y="86666"/>
                    <a:pt x="53333" y="80000"/>
                    <a:pt x="63333" y="80000"/>
                  </a:cubicBezTo>
                  <a:cubicBezTo>
                    <a:pt x="66666" y="80000"/>
                    <a:pt x="80000" y="93333"/>
                    <a:pt x="83333" y="100000"/>
                  </a:cubicBezTo>
                  <a:cubicBezTo>
                    <a:pt x="86666" y="106666"/>
                    <a:pt x="90000" y="120000"/>
                    <a:pt x="96666" y="113333"/>
                  </a:cubicBezTo>
                  <a:cubicBezTo>
                    <a:pt x="100000" y="113333"/>
                    <a:pt x="103333" y="106666"/>
                    <a:pt x="110000" y="106666"/>
                  </a:cubicBezTo>
                  <a:cubicBezTo>
                    <a:pt x="113333" y="106666"/>
                    <a:pt x="113333" y="93333"/>
                    <a:pt x="120000" y="93333"/>
                  </a:cubicBezTo>
                  <a:cubicBezTo>
                    <a:pt x="116666" y="80000"/>
                    <a:pt x="110000" y="60000"/>
                    <a:pt x="113333" y="53333"/>
                  </a:cubicBezTo>
                  <a:cubicBezTo>
                    <a:pt x="116666" y="40000"/>
                    <a:pt x="106666" y="26666"/>
                    <a:pt x="103333" y="26666"/>
                  </a:cubicBezTo>
                  <a:cubicBezTo>
                    <a:pt x="96666" y="20000"/>
                    <a:pt x="90000" y="33333"/>
                    <a:pt x="83333" y="20000"/>
                  </a:cubicBezTo>
                  <a:cubicBezTo>
                    <a:pt x="73333" y="6666"/>
                    <a:pt x="70000" y="0"/>
                    <a:pt x="60000" y="6666"/>
                  </a:cubicBezTo>
                  <a:cubicBezTo>
                    <a:pt x="53333" y="13333"/>
                    <a:pt x="56666" y="20000"/>
                    <a:pt x="56666" y="33333"/>
                  </a:cubicBezTo>
                  <a:cubicBezTo>
                    <a:pt x="53333" y="40000"/>
                    <a:pt x="53333" y="46666"/>
                    <a:pt x="50000" y="46666"/>
                  </a:cubicBezTo>
                  <a:cubicBezTo>
                    <a:pt x="40000" y="60000"/>
                    <a:pt x="33333" y="33333"/>
                    <a:pt x="26666" y="26666"/>
                  </a:cubicBezTo>
                  <a:cubicBezTo>
                    <a:pt x="10000" y="0"/>
                    <a:pt x="0" y="73333"/>
                    <a:pt x="0" y="100000"/>
                  </a:cubicBezTo>
                  <a:cubicBezTo>
                    <a:pt x="13333" y="86666"/>
                    <a:pt x="23333" y="86666"/>
                    <a:pt x="36666" y="8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0" name="Shape 4462">
              <a:extLst>
                <a:ext uri="{FF2B5EF4-FFF2-40B4-BE49-F238E27FC236}">
                  <a16:creationId xmlns:a16="http://schemas.microsoft.com/office/drawing/2014/main" id="{7C4899A4-9FCF-5C4B-9893-D676C43C6A5B}"/>
                </a:ext>
              </a:extLst>
            </p:cNvPr>
            <p:cNvSpPr/>
            <p:nvPr/>
          </p:nvSpPr>
          <p:spPr>
            <a:xfrm>
              <a:off x="12760703" y="5853898"/>
              <a:ext cx="222932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20000"/>
                  </a:moveTo>
                  <a:cubicBezTo>
                    <a:pt x="85000" y="120000"/>
                    <a:pt x="95000" y="120000"/>
                    <a:pt x="100000" y="120000"/>
                  </a:cubicBezTo>
                  <a:cubicBezTo>
                    <a:pt x="100000" y="112000"/>
                    <a:pt x="110000" y="112000"/>
                    <a:pt x="110000" y="104000"/>
                  </a:cubicBezTo>
                  <a:cubicBezTo>
                    <a:pt x="110000" y="96000"/>
                    <a:pt x="110000" y="88000"/>
                    <a:pt x="110000" y="80000"/>
                  </a:cubicBezTo>
                  <a:cubicBezTo>
                    <a:pt x="105000" y="64000"/>
                    <a:pt x="100000" y="56000"/>
                    <a:pt x="105000" y="40000"/>
                  </a:cubicBezTo>
                  <a:cubicBezTo>
                    <a:pt x="115000" y="32000"/>
                    <a:pt x="120000" y="16000"/>
                    <a:pt x="120000" y="0"/>
                  </a:cubicBezTo>
                  <a:cubicBezTo>
                    <a:pt x="110000" y="24000"/>
                    <a:pt x="75000" y="0"/>
                    <a:pt x="60000" y="0"/>
                  </a:cubicBezTo>
                  <a:cubicBezTo>
                    <a:pt x="50000" y="0"/>
                    <a:pt x="40000" y="0"/>
                    <a:pt x="30000" y="8000"/>
                  </a:cubicBezTo>
                  <a:cubicBezTo>
                    <a:pt x="25000" y="8000"/>
                    <a:pt x="0" y="40000"/>
                    <a:pt x="0" y="40000"/>
                  </a:cubicBezTo>
                  <a:cubicBezTo>
                    <a:pt x="0" y="48000"/>
                    <a:pt x="15000" y="40000"/>
                    <a:pt x="10000" y="48000"/>
                  </a:cubicBezTo>
                  <a:cubicBezTo>
                    <a:pt x="10000" y="56000"/>
                    <a:pt x="10000" y="56000"/>
                    <a:pt x="10000" y="64000"/>
                  </a:cubicBezTo>
                  <a:cubicBezTo>
                    <a:pt x="15000" y="80000"/>
                    <a:pt x="35000" y="72000"/>
                    <a:pt x="35000" y="72000"/>
                  </a:cubicBezTo>
                  <a:cubicBezTo>
                    <a:pt x="35000" y="80000"/>
                    <a:pt x="30000" y="96000"/>
                    <a:pt x="30000" y="104000"/>
                  </a:cubicBezTo>
                  <a:cubicBezTo>
                    <a:pt x="35000" y="96000"/>
                    <a:pt x="45000" y="88000"/>
                    <a:pt x="55000" y="96000"/>
                  </a:cubicBezTo>
                  <a:cubicBezTo>
                    <a:pt x="65000" y="104000"/>
                    <a:pt x="70000" y="120000"/>
                    <a:pt x="8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1" name="Shape 4463">
              <a:extLst>
                <a:ext uri="{FF2B5EF4-FFF2-40B4-BE49-F238E27FC236}">
                  <a16:creationId xmlns:a16="http://schemas.microsoft.com/office/drawing/2014/main" id="{005B8ED8-D6A5-5D49-8A12-4D4B05D6E7D3}"/>
                </a:ext>
              </a:extLst>
            </p:cNvPr>
            <p:cNvSpPr/>
            <p:nvPr/>
          </p:nvSpPr>
          <p:spPr>
            <a:xfrm>
              <a:off x="12591917" y="6143782"/>
              <a:ext cx="149682" cy="73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120000" y="15000"/>
                    <a:pt x="105000" y="30000"/>
                    <a:pt x="90000" y="30000"/>
                  </a:cubicBezTo>
                  <a:cubicBezTo>
                    <a:pt x="82500" y="45000"/>
                    <a:pt x="75000" y="15000"/>
                    <a:pt x="60000" y="0"/>
                  </a:cubicBezTo>
                  <a:cubicBezTo>
                    <a:pt x="60000" y="15000"/>
                    <a:pt x="60000" y="30000"/>
                    <a:pt x="52500" y="45000"/>
                  </a:cubicBezTo>
                  <a:cubicBezTo>
                    <a:pt x="45000" y="45000"/>
                    <a:pt x="52500" y="15000"/>
                    <a:pt x="37500" y="30000"/>
                  </a:cubicBezTo>
                  <a:cubicBezTo>
                    <a:pt x="30000" y="30000"/>
                    <a:pt x="15000" y="30000"/>
                    <a:pt x="15000" y="45000"/>
                  </a:cubicBezTo>
                  <a:cubicBezTo>
                    <a:pt x="7500" y="75000"/>
                    <a:pt x="15000" y="90000"/>
                    <a:pt x="0" y="75000"/>
                  </a:cubicBezTo>
                  <a:cubicBezTo>
                    <a:pt x="0" y="75000"/>
                    <a:pt x="0" y="75000"/>
                    <a:pt x="0" y="90000"/>
                  </a:cubicBezTo>
                  <a:cubicBezTo>
                    <a:pt x="0" y="90000"/>
                    <a:pt x="7500" y="90000"/>
                    <a:pt x="15000" y="90000"/>
                  </a:cubicBezTo>
                  <a:cubicBezTo>
                    <a:pt x="30000" y="105000"/>
                    <a:pt x="45000" y="105000"/>
                    <a:pt x="60000" y="105000"/>
                  </a:cubicBezTo>
                  <a:cubicBezTo>
                    <a:pt x="75000" y="105000"/>
                    <a:pt x="120000" y="120000"/>
                    <a:pt x="12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2" name="Shape 4464">
              <a:extLst>
                <a:ext uri="{FF2B5EF4-FFF2-40B4-BE49-F238E27FC236}">
                  <a16:creationId xmlns:a16="http://schemas.microsoft.com/office/drawing/2014/main" id="{EFFE7805-F94C-5045-9B04-EA692B4470B4}"/>
                </a:ext>
              </a:extLst>
            </p:cNvPr>
            <p:cNvSpPr/>
            <p:nvPr/>
          </p:nvSpPr>
          <p:spPr>
            <a:xfrm>
              <a:off x="12359428" y="6162892"/>
              <a:ext cx="445859" cy="3918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00" y="34285"/>
                  </a:moveTo>
                  <a:cubicBezTo>
                    <a:pt x="2500" y="37142"/>
                    <a:pt x="0" y="42857"/>
                    <a:pt x="0" y="45714"/>
                  </a:cubicBezTo>
                  <a:cubicBezTo>
                    <a:pt x="2500" y="48571"/>
                    <a:pt x="5000" y="54285"/>
                    <a:pt x="5000" y="57142"/>
                  </a:cubicBezTo>
                  <a:cubicBezTo>
                    <a:pt x="5000" y="62857"/>
                    <a:pt x="7500" y="71428"/>
                    <a:pt x="10000" y="77142"/>
                  </a:cubicBezTo>
                  <a:cubicBezTo>
                    <a:pt x="12500" y="85714"/>
                    <a:pt x="20000" y="82857"/>
                    <a:pt x="22500" y="88571"/>
                  </a:cubicBezTo>
                  <a:cubicBezTo>
                    <a:pt x="22500" y="88571"/>
                    <a:pt x="22500" y="94285"/>
                    <a:pt x="25000" y="94285"/>
                  </a:cubicBezTo>
                  <a:cubicBezTo>
                    <a:pt x="27500" y="97142"/>
                    <a:pt x="30000" y="91428"/>
                    <a:pt x="32500" y="91428"/>
                  </a:cubicBezTo>
                  <a:cubicBezTo>
                    <a:pt x="37500" y="88571"/>
                    <a:pt x="47500" y="100000"/>
                    <a:pt x="52500" y="102857"/>
                  </a:cubicBezTo>
                  <a:cubicBezTo>
                    <a:pt x="55000" y="105714"/>
                    <a:pt x="57500" y="111428"/>
                    <a:pt x="62500" y="105714"/>
                  </a:cubicBezTo>
                  <a:cubicBezTo>
                    <a:pt x="65000" y="102857"/>
                    <a:pt x="77500" y="105714"/>
                    <a:pt x="82500" y="105714"/>
                  </a:cubicBezTo>
                  <a:cubicBezTo>
                    <a:pt x="90000" y="105714"/>
                    <a:pt x="92500" y="111428"/>
                    <a:pt x="97500" y="117142"/>
                  </a:cubicBezTo>
                  <a:cubicBezTo>
                    <a:pt x="100000" y="120000"/>
                    <a:pt x="100000" y="102857"/>
                    <a:pt x="102500" y="100000"/>
                  </a:cubicBezTo>
                  <a:cubicBezTo>
                    <a:pt x="105000" y="97142"/>
                    <a:pt x="107500" y="94285"/>
                    <a:pt x="110000" y="91428"/>
                  </a:cubicBezTo>
                  <a:cubicBezTo>
                    <a:pt x="112500" y="91428"/>
                    <a:pt x="120000" y="91428"/>
                    <a:pt x="120000" y="88571"/>
                  </a:cubicBezTo>
                  <a:cubicBezTo>
                    <a:pt x="117500" y="80000"/>
                    <a:pt x="117500" y="77142"/>
                    <a:pt x="112500" y="74285"/>
                  </a:cubicBezTo>
                  <a:cubicBezTo>
                    <a:pt x="107500" y="68571"/>
                    <a:pt x="115000" y="60000"/>
                    <a:pt x="110000" y="54285"/>
                  </a:cubicBezTo>
                  <a:cubicBezTo>
                    <a:pt x="105000" y="51428"/>
                    <a:pt x="117500" y="40000"/>
                    <a:pt x="115000" y="34285"/>
                  </a:cubicBezTo>
                  <a:cubicBezTo>
                    <a:pt x="112500" y="28571"/>
                    <a:pt x="110000" y="25714"/>
                    <a:pt x="110000" y="20000"/>
                  </a:cubicBezTo>
                  <a:cubicBezTo>
                    <a:pt x="110000" y="17142"/>
                    <a:pt x="110000" y="14285"/>
                    <a:pt x="105000" y="14285"/>
                  </a:cubicBezTo>
                  <a:cubicBezTo>
                    <a:pt x="92500" y="8571"/>
                    <a:pt x="75000" y="17142"/>
                    <a:pt x="62500" y="11428"/>
                  </a:cubicBezTo>
                  <a:cubicBezTo>
                    <a:pt x="62500" y="20000"/>
                    <a:pt x="52500" y="5714"/>
                    <a:pt x="50000" y="5714"/>
                  </a:cubicBezTo>
                  <a:cubicBezTo>
                    <a:pt x="42500" y="0"/>
                    <a:pt x="37500" y="5714"/>
                    <a:pt x="32500" y="11428"/>
                  </a:cubicBezTo>
                  <a:cubicBezTo>
                    <a:pt x="25000" y="14285"/>
                    <a:pt x="20000" y="17142"/>
                    <a:pt x="15000" y="17142"/>
                  </a:cubicBezTo>
                  <a:cubicBezTo>
                    <a:pt x="12500" y="20000"/>
                    <a:pt x="7500" y="20000"/>
                    <a:pt x="5000" y="20000"/>
                  </a:cubicBezTo>
                  <a:cubicBezTo>
                    <a:pt x="2500" y="22857"/>
                    <a:pt x="7500" y="25714"/>
                    <a:pt x="2500" y="25714"/>
                  </a:cubicBezTo>
                  <a:cubicBezTo>
                    <a:pt x="2500" y="28571"/>
                    <a:pt x="2500" y="31428"/>
                    <a:pt x="2500" y="34285"/>
                  </a:cubicBezTo>
                  <a:cubicBezTo>
                    <a:pt x="2500" y="40000"/>
                    <a:pt x="2500" y="34285"/>
                    <a:pt x="2500" y="3428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3" name="Shape 4465">
              <a:extLst>
                <a:ext uri="{FF2B5EF4-FFF2-40B4-BE49-F238E27FC236}">
                  <a16:creationId xmlns:a16="http://schemas.microsoft.com/office/drawing/2014/main" id="{CEB8841A-8721-3247-A5B9-2F00DCA9E132}"/>
                </a:ext>
              </a:extLst>
            </p:cNvPr>
            <p:cNvSpPr/>
            <p:nvPr/>
          </p:nvSpPr>
          <p:spPr>
            <a:xfrm>
              <a:off x="12630128" y="6573832"/>
              <a:ext cx="429937" cy="2803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130" y="52000"/>
                  </a:moveTo>
                  <a:cubicBezTo>
                    <a:pt x="101739" y="40000"/>
                    <a:pt x="93913" y="32000"/>
                    <a:pt x="91304" y="24000"/>
                  </a:cubicBezTo>
                  <a:cubicBezTo>
                    <a:pt x="86086" y="20000"/>
                    <a:pt x="83478" y="8000"/>
                    <a:pt x="83478" y="0"/>
                  </a:cubicBezTo>
                  <a:cubicBezTo>
                    <a:pt x="75652" y="4000"/>
                    <a:pt x="67826" y="16000"/>
                    <a:pt x="57391" y="16000"/>
                  </a:cubicBezTo>
                  <a:cubicBezTo>
                    <a:pt x="54782" y="16000"/>
                    <a:pt x="49565" y="12000"/>
                    <a:pt x="46956" y="12000"/>
                  </a:cubicBezTo>
                  <a:cubicBezTo>
                    <a:pt x="41739" y="12000"/>
                    <a:pt x="36521" y="12000"/>
                    <a:pt x="31304" y="12000"/>
                  </a:cubicBezTo>
                  <a:cubicBezTo>
                    <a:pt x="31304" y="12000"/>
                    <a:pt x="23478" y="24000"/>
                    <a:pt x="20869" y="24000"/>
                  </a:cubicBezTo>
                  <a:cubicBezTo>
                    <a:pt x="18260" y="36000"/>
                    <a:pt x="13043" y="44000"/>
                    <a:pt x="10434" y="56000"/>
                  </a:cubicBezTo>
                  <a:cubicBezTo>
                    <a:pt x="7826" y="56000"/>
                    <a:pt x="2608" y="56000"/>
                    <a:pt x="0" y="60000"/>
                  </a:cubicBezTo>
                  <a:cubicBezTo>
                    <a:pt x="0" y="64000"/>
                    <a:pt x="7826" y="68000"/>
                    <a:pt x="7826" y="72000"/>
                  </a:cubicBezTo>
                  <a:cubicBezTo>
                    <a:pt x="7826" y="80000"/>
                    <a:pt x="10434" y="80000"/>
                    <a:pt x="13043" y="88000"/>
                  </a:cubicBezTo>
                  <a:cubicBezTo>
                    <a:pt x="13043" y="96000"/>
                    <a:pt x="15652" y="96000"/>
                    <a:pt x="20869" y="96000"/>
                  </a:cubicBezTo>
                  <a:cubicBezTo>
                    <a:pt x="23478" y="96000"/>
                    <a:pt x="28695" y="96000"/>
                    <a:pt x="28695" y="100000"/>
                  </a:cubicBezTo>
                  <a:cubicBezTo>
                    <a:pt x="28695" y="104000"/>
                    <a:pt x="28695" y="108000"/>
                    <a:pt x="28695" y="112000"/>
                  </a:cubicBezTo>
                  <a:cubicBezTo>
                    <a:pt x="33913" y="120000"/>
                    <a:pt x="46956" y="120000"/>
                    <a:pt x="54782" y="120000"/>
                  </a:cubicBezTo>
                  <a:cubicBezTo>
                    <a:pt x="62608" y="120000"/>
                    <a:pt x="67826" y="120000"/>
                    <a:pt x="73043" y="112000"/>
                  </a:cubicBezTo>
                  <a:cubicBezTo>
                    <a:pt x="83478" y="104000"/>
                    <a:pt x="93913" y="112000"/>
                    <a:pt x="104347" y="120000"/>
                  </a:cubicBezTo>
                  <a:cubicBezTo>
                    <a:pt x="104347" y="112000"/>
                    <a:pt x="104347" y="100000"/>
                    <a:pt x="106956" y="92000"/>
                  </a:cubicBezTo>
                  <a:cubicBezTo>
                    <a:pt x="109565" y="88000"/>
                    <a:pt x="117391" y="96000"/>
                    <a:pt x="120000" y="80000"/>
                  </a:cubicBezTo>
                  <a:cubicBezTo>
                    <a:pt x="112173" y="72000"/>
                    <a:pt x="109565" y="80000"/>
                    <a:pt x="101739" y="80000"/>
                  </a:cubicBezTo>
                  <a:cubicBezTo>
                    <a:pt x="96521" y="76000"/>
                    <a:pt x="96521" y="56000"/>
                    <a:pt x="99130" y="52000"/>
                  </a:cubicBezTo>
                  <a:cubicBezTo>
                    <a:pt x="101739" y="44000"/>
                    <a:pt x="96521" y="60000"/>
                    <a:pt x="99130" y="5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4" name="Shape 4466">
              <a:extLst>
                <a:ext uri="{FF2B5EF4-FFF2-40B4-BE49-F238E27FC236}">
                  <a16:creationId xmlns:a16="http://schemas.microsoft.com/office/drawing/2014/main" id="{50656A05-BF27-E748-B192-BADC5AE6C2DB}"/>
                </a:ext>
              </a:extLst>
            </p:cNvPr>
            <p:cNvSpPr/>
            <p:nvPr/>
          </p:nvSpPr>
          <p:spPr>
            <a:xfrm>
              <a:off x="12929493" y="6564274"/>
              <a:ext cx="156050" cy="1879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823" y="60000"/>
                  </a:moveTo>
                  <a:cubicBezTo>
                    <a:pt x="84705" y="48000"/>
                    <a:pt x="77647" y="24000"/>
                    <a:pt x="63529" y="18000"/>
                  </a:cubicBezTo>
                  <a:cubicBezTo>
                    <a:pt x="56470" y="18000"/>
                    <a:pt x="0" y="0"/>
                    <a:pt x="0" y="6000"/>
                  </a:cubicBezTo>
                  <a:cubicBezTo>
                    <a:pt x="7058" y="30000"/>
                    <a:pt x="21176" y="42000"/>
                    <a:pt x="35294" y="60000"/>
                  </a:cubicBezTo>
                  <a:cubicBezTo>
                    <a:pt x="49411" y="78000"/>
                    <a:pt x="28235" y="102000"/>
                    <a:pt x="49411" y="120000"/>
                  </a:cubicBezTo>
                  <a:cubicBezTo>
                    <a:pt x="56470" y="114000"/>
                    <a:pt x="63529" y="96000"/>
                    <a:pt x="70588" y="84000"/>
                  </a:cubicBezTo>
                  <a:cubicBezTo>
                    <a:pt x="84705" y="78000"/>
                    <a:pt x="91764" y="84000"/>
                    <a:pt x="98823" y="84000"/>
                  </a:cubicBezTo>
                  <a:cubicBezTo>
                    <a:pt x="120000" y="84000"/>
                    <a:pt x="98823" y="60000"/>
                    <a:pt x="98823" y="60000"/>
                  </a:cubicBezTo>
                  <a:cubicBezTo>
                    <a:pt x="91764" y="54000"/>
                    <a:pt x="98823" y="60000"/>
                    <a:pt x="98823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5" name="Shape 4467">
              <a:extLst>
                <a:ext uri="{FF2B5EF4-FFF2-40B4-BE49-F238E27FC236}">
                  <a16:creationId xmlns:a16="http://schemas.microsoft.com/office/drawing/2014/main" id="{588D99CE-BE14-2641-A0FF-10C4F30BA656}"/>
                </a:ext>
              </a:extLst>
            </p:cNvPr>
            <p:cNvSpPr/>
            <p:nvPr/>
          </p:nvSpPr>
          <p:spPr>
            <a:xfrm>
              <a:off x="12993189" y="6666210"/>
              <a:ext cx="92356" cy="955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000" y="108000"/>
                  </a:moveTo>
                  <a:cubicBezTo>
                    <a:pt x="72000" y="96000"/>
                    <a:pt x="72000" y="96000"/>
                    <a:pt x="84000" y="84000"/>
                  </a:cubicBezTo>
                  <a:cubicBezTo>
                    <a:pt x="96000" y="72000"/>
                    <a:pt x="108000" y="60000"/>
                    <a:pt x="120000" y="48000"/>
                  </a:cubicBezTo>
                  <a:cubicBezTo>
                    <a:pt x="120000" y="48000"/>
                    <a:pt x="96000" y="24000"/>
                    <a:pt x="96000" y="12000"/>
                  </a:cubicBezTo>
                  <a:cubicBezTo>
                    <a:pt x="96000" y="60000"/>
                    <a:pt x="36000" y="0"/>
                    <a:pt x="36000" y="48000"/>
                  </a:cubicBezTo>
                  <a:cubicBezTo>
                    <a:pt x="36000" y="72000"/>
                    <a:pt x="12000" y="96000"/>
                    <a:pt x="0" y="108000"/>
                  </a:cubicBezTo>
                  <a:cubicBezTo>
                    <a:pt x="0" y="120000"/>
                    <a:pt x="24000" y="108000"/>
                    <a:pt x="36000" y="108000"/>
                  </a:cubicBezTo>
                  <a:cubicBezTo>
                    <a:pt x="60000" y="108000"/>
                    <a:pt x="72000" y="108000"/>
                    <a:pt x="84000" y="120000"/>
                  </a:cubicBezTo>
                  <a:cubicBezTo>
                    <a:pt x="84000" y="120000"/>
                    <a:pt x="84000" y="108000"/>
                    <a:pt x="84000" y="108000"/>
                  </a:cubicBezTo>
                  <a:cubicBezTo>
                    <a:pt x="72000" y="96000"/>
                    <a:pt x="84000" y="108000"/>
                    <a:pt x="84000" y="10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6" name="Shape 4468">
              <a:extLst>
                <a:ext uri="{FF2B5EF4-FFF2-40B4-BE49-F238E27FC236}">
                  <a16:creationId xmlns:a16="http://schemas.microsoft.com/office/drawing/2014/main" id="{13A5291B-B1F0-F048-AE0C-B2F1495D9996}"/>
                </a:ext>
              </a:extLst>
            </p:cNvPr>
            <p:cNvSpPr/>
            <p:nvPr/>
          </p:nvSpPr>
          <p:spPr>
            <a:xfrm>
              <a:off x="12712935" y="6815931"/>
              <a:ext cx="299364" cy="1783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3750" y="25263"/>
                  </a:moveTo>
                  <a:cubicBezTo>
                    <a:pt x="48750" y="25263"/>
                    <a:pt x="11250" y="37894"/>
                    <a:pt x="7500" y="0"/>
                  </a:cubicBezTo>
                  <a:cubicBezTo>
                    <a:pt x="3750" y="12631"/>
                    <a:pt x="0" y="25263"/>
                    <a:pt x="7500" y="31578"/>
                  </a:cubicBezTo>
                  <a:cubicBezTo>
                    <a:pt x="11250" y="37894"/>
                    <a:pt x="15000" y="44210"/>
                    <a:pt x="11250" y="50526"/>
                  </a:cubicBezTo>
                  <a:cubicBezTo>
                    <a:pt x="7500" y="56842"/>
                    <a:pt x="3750" y="56842"/>
                    <a:pt x="3750" y="69473"/>
                  </a:cubicBezTo>
                  <a:cubicBezTo>
                    <a:pt x="7500" y="82105"/>
                    <a:pt x="11250" y="88421"/>
                    <a:pt x="11250" y="107368"/>
                  </a:cubicBezTo>
                  <a:cubicBezTo>
                    <a:pt x="18750" y="107368"/>
                    <a:pt x="26250" y="107368"/>
                    <a:pt x="33750" y="107368"/>
                  </a:cubicBezTo>
                  <a:cubicBezTo>
                    <a:pt x="41250" y="107368"/>
                    <a:pt x="52500" y="120000"/>
                    <a:pt x="60000" y="113684"/>
                  </a:cubicBezTo>
                  <a:cubicBezTo>
                    <a:pt x="67500" y="113684"/>
                    <a:pt x="75000" y="101052"/>
                    <a:pt x="78750" y="94736"/>
                  </a:cubicBezTo>
                  <a:cubicBezTo>
                    <a:pt x="86250" y="82105"/>
                    <a:pt x="93750" y="88421"/>
                    <a:pt x="105000" y="88421"/>
                  </a:cubicBezTo>
                  <a:cubicBezTo>
                    <a:pt x="101250" y="75789"/>
                    <a:pt x="101250" y="69473"/>
                    <a:pt x="105000" y="50526"/>
                  </a:cubicBezTo>
                  <a:cubicBezTo>
                    <a:pt x="108750" y="37894"/>
                    <a:pt x="120000" y="25263"/>
                    <a:pt x="108750" y="18947"/>
                  </a:cubicBezTo>
                  <a:cubicBezTo>
                    <a:pt x="101250" y="12631"/>
                    <a:pt x="90000" y="6315"/>
                    <a:pt x="78750" y="12631"/>
                  </a:cubicBezTo>
                  <a:cubicBezTo>
                    <a:pt x="71250" y="12631"/>
                    <a:pt x="67500" y="25263"/>
                    <a:pt x="63750" y="2526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7" name="Shape 4469">
              <a:extLst>
                <a:ext uri="{FF2B5EF4-FFF2-40B4-BE49-F238E27FC236}">
                  <a16:creationId xmlns:a16="http://schemas.microsoft.com/office/drawing/2014/main" id="{C95CE624-51D0-A649-A6CB-25B2395FC6B1}"/>
                </a:ext>
              </a:extLst>
            </p:cNvPr>
            <p:cNvSpPr/>
            <p:nvPr/>
          </p:nvSpPr>
          <p:spPr>
            <a:xfrm>
              <a:off x="12423124" y="6771334"/>
              <a:ext cx="168790" cy="140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666" y="0"/>
                  </a:moveTo>
                  <a:cubicBezTo>
                    <a:pt x="53333" y="0"/>
                    <a:pt x="0" y="0"/>
                    <a:pt x="6666" y="16000"/>
                  </a:cubicBezTo>
                  <a:cubicBezTo>
                    <a:pt x="6666" y="24000"/>
                    <a:pt x="20000" y="56000"/>
                    <a:pt x="26666" y="64000"/>
                  </a:cubicBezTo>
                  <a:cubicBezTo>
                    <a:pt x="40000" y="88000"/>
                    <a:pt x="66666" y="104000"/>
                    <a:pt x="86666" y="120000"/>
                  </a:cubicBezTo>
                  <a:cubicBezTo>
                    <a:pt x="86666" y="104000"/>
                    <a:pt x="86666" y="88000"/>
                    <a:pt x="100000" y="80000"/>
                  </a:cubicBezTo>
                  <a:cubicBezTo>
                    <a:pt x="113333" y="72000"/>
                    <a:pt x="120000" y="64000"/>
                    <a:pt x="113333" y="48000"/>
                  </a:cubicBezTo>
                  <a:cubicBezTo>
                    <a:pt x="113333" y="32000"/>
                    <a:pt x="113333" y="24000"/>
                    <a:pt x="106666" y="16000"/>
                  </a:cubicBezTo>
                  <a:cubicBezTo>
                    <a:pt x="93333" y="8000"/>
                    <a:pt x="80000" y="0"/>
                    <a:pt x="66666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8" name="Shape 4470">
              <a:extLst>
                <a:ext uri="{FF2B5EF4-FFF2-40B4-BE49-F238E27FC236}">
                  <a16:creationId xmlns:a16="http://schemas.microsoft.com/office/drawing/2014/main" id="{97BB5475-5B31-554F-A745-28C01154F17C}"/>
                </a:ext>
              </a:extLst>
            </p:cNvPr>
            <p:cNvSpPr/>
            <p:nvPr/>
          </p:nvSpPr>
          <p:spPr>
            <a:xfrm>
              <a:off x="12544142" y="6704436"/>
              <a:ext cx="207006" cy="2516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545" y="84444"/>
                  </a:moveTo>
                  <a:cubicBezTo>
                    <a:pt x="120000" y="80000"/>
                    <a:pt x="114545" y="80000"/>
                    <a:pt x="109090" y="75555"/>
                  </a:cubicBezTo>
                  <a:cubicBezTo>
                    <a:pt x="103636" y="71111"/>
                    <a:pt x="103636" y="66666"/>
                    <a:pt x="103636" y="57777"/>
                  </a:cubicBezTo>
                  <a:cubicBezTo>
                    <a:pt x="114545" y="44444"/>
                    <a:pt x="98181" y="44444"/>
                    <a:pt x="81818" y="44444"/>
                  </a:cubicBezTo>
                  <a:cubicBezTo>
                    <a:pt x="76363" y="44444"/>
                    <a:pt x="76363" y="40000"/>
                    <a:pt x="76363" y="35555"/>
                  </a:cubicBezTo>
                  <a:cubicBezTo>
                    <a:pt x="70909" y="26666"/>
                    <a:pt x="65454" y="31111"/>
                    <a:pt x="65454" y="22222"/>
                  </a:cubicBezTo>
                  <a:cubicBezTo>
                    <a:pt x="60000" y="8888"/>
                    <a:pt x="49090" y="0"/>
                    <a:pt x="27272" y="4444"/>
                  </a:cubicBezTo>
                  <a:cubicBezTo>
                    <a:pt x="10909" y="8888"/>
                    <a:pt x="10909" y="8888"/>
                    <a:pt x="10909" y="17777"/>
                  </a:cubicBezTo>
                  <a:cubicBezTo>
                    <a:pt x="16363" y="31111"/>
                    <a:pt x="21818" y="44444"/>
                    <a:pt x="21818" y="62222"/>
                  </a:cubicBezTo>
                  <a:cubicBezTo>
                    <a:pt x="27272" y="75555"/>
                    <a:pt x="10909" y="71111"/>
                    <a:pt x="5454" y="84444"/>
                  </a:cubicBezTo>
                  <a:cubicBezTo>
                    <a:pt x="0" y="88888"/>
                    <a:pt x="0" y="97777"/>
                    <a:pt x="0" y="102222"/>
                  </a:cubicBezTo>
                  <a:cubicBezTo>
                    <a:pt x="0" y="111111"/>
                    <a:pt x="16363" y="115555"/>
                    <a:pt x="21818" y="120000"/>
                  </a:cubicBezTo>
                  <a:cubicBezTo>
                    <a:pt x="21818" y="115555"/>
                    <a:pt x="21818" y="102222"/>
                    <a:pt x="32727" y="102222"/>
                  </a:cubicBezTo>
                  <a:cubicBezTo>
                    <a:pt x="43636" y="102222"/>
                    <a:pt x="49090" y="106666"/>
                    <a:pt x="54545" y="115555"/>
                  </a:cubicBezTo>
                  <a:cubicBezTo>
                    <a:pt x="60000" y="115555"/>
                    <a:pt x="98181" y="106666"/>
                    <a:pt x="109090" y="106666"/>
                  </a:cubicBezTo>
                  <a:cubicBezTo>
                    <a:pt x="98181" y="97777"/>
                    <a:pt x="109090" y="93333"/>
                    <a:pt x="114545" y="84444"/>
                  </a:cubicBezTo>
                  <a:cubicBezTo>
                    <a:pt x="120000" y="80000"/>
                    <a:pt x="109090" y="88888"/>
                    <a:pt x="114545" y="8444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9" name="Shape 4471">
              <a:extLst>
                <a:ext uri="{FF2B5EF4-FFF2-40B4-BE49-F238E27FC236}">
                  <a16:creationId xmlns:a16="http://schemas.microsoft.com/office/drawing/2014/main" id="{AC6B8EE5-BE3D-E241-B493-4F126C351434}"/>
                </a:ext>
              </a:extLst>
            </p:cNvPr>
            <p:cNvSpPr/>
            <p:nvPr/>
          </p:nvSpPr>
          <p:spPr>
            <a:xfrm>
              <a:off x="12432678" y="6554718"/>
              <a:ext cx="328028" cy="1783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18947"/>
                  </a:moveTo>
                  <a:cubicBezTo>
                    <a:pt x="102857" y="12631"/>
                    <a:pt x="85714" y="12631"/>
                    <a:pt x="82285" y="6315"/>
                  </a:cubicBezTo>
                  <a:cubicBezTo>
                    <a:pt x="68571" y="0"/>
                    <a:pt x="75428" y="25263"/>
                    <a:pt x="65142" y="25263"/>
                  </a:cubicBezTo>
                  <a:cubicBezTo>
                    <a:pt x="61714" y="18947"/>
                    <a:pt x="58285" y="25263"/>
                    <a:pt x="51428" y="25263"/>
                  </a:cubicBezTo>
                  <a:cubicBezTo>
                    <a:pt x="48000" y="25263"/>
                    <a:pt x="48000" y="37894"/>
                    <a:pt x="44571" y="37894"/>
                  </a:cubicBezTo>
                  <a:cubicBezTo>
                    <a:pt x="30857" y="50526"/>
                    <a:pt x="24000" y="37894"/>
                    <a:pt x="17142" y="25263"/>
                  </a:cubicBezTo>
                  <a:cubicBezTo>
                    <a:pt x="17142" y="31578"/>
                    <a:pt x="17142" y="37894"/>
                    <a:pt x="17142" y="44210"/>
                  </a:cubicBezTo>
                  <a:cubicBezTo>
                    <a:pt x="13714" y="50526"/>
                    <a:pt x="10285" y="37894"/>
                    <a:pt x="10285" y="50526"/>
                  </a:cubicBezTo>
                  <a:cubicBezTo>
                    <a:pt x="10285" y="69473"/>
                    <a:pt x="0" y="82105"/>
                    <a:pt x="10285" y="94736"/>
                  </a:cubicBezTo>
                  <a:cubicBezTo>
                    <a:pt x="17142" y="107368"/>
                    <a:pt x="27428" y="120000"/>
                    <a:pt x="37714" y="120000"/>
                  </a:cubicBezTo>
                  <a:cubicBezTo>
                    <a:pt x="51428" y="120000"/>
                    <a:pt x="58285" y="101052"/>
                    <a:pt x="72000" y="107368"/>
                  </a:cubicBezTo>
                  <a:cubicBezTo>
                    <a:pt x="72000" y="101052"/>
                    <a:pt x="82285" y="101052"/>
                    <a:pt x="85714" y="94736"/>
                  </a:cubicBezTo>
                  <a:cubicBezTo>
                    <a:pt x="89142" y="82105"/>
                    <a:pt x="92571" y="69473"/>
                    <a:pt x="99428" y="56842"/>
                  </a:cubicBezTo>
                  <a:cubicBezTo>
                    <a:pt x="102857" y="44210"/>
                    <a:pt x="106285" y="44210"/>
                    <a:pt x="113142" y="37894"/>
                  </a:cubicBezTo>
                  <a:cubicBezTo>
                    <a:pt x="120000" y="25263"/>
                    <a:pt x="102857" y="25263"/>
                    <a:pt x="102857" y="18947"/>
                  </a:cubicBezTo>
                  <a:cubicBezTo>
                    <a:pt x="102857" y="18947"/>
                    <a:pt x="102857" y="25263"/>
                    <a:pt x="102857" y="1894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0" name="Shape 4472">
              <a:extLst>
                <a:ext uri="{FF2B5EF4-FFF2-40B4-BE49-F238E27FC236}">
                  <a16:creationId xmlns:a16="http://schemas.microsoft.com/office/drawing/2014/main" id="{F2D6CCC8-33B5-CC4D-B334-7006009E977A}"/>
                </a:ext>
              </a:extLst>
            </p:cNvPr>
            <p:cNvSpPr/>
            <p:nvPr/>
          </p:nvSpPr>
          <p:spPr>
            <a:xfrm>
              <a:off x="12620574" y="6956096"/>
              <a:ext cx="289811" cy="2994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108387" y="7500"/>
                    <a:pt x="104516" y="15000"/>
                    <a:pt x="89032" y="11250"/>
                  </a:cubicBezTo>
                  <a:cubicBezTo>
                    <a:pt x="81290" y="7500"/>
                    <a:pt x="58064" y="3750"/>
                    <a:pt x="50322" y="7500"/>
                  </a:cubicBezTo>
                  <a:cubicBezTo>
                    <a:pt x="50322" y="18750"/>
                    <a:pt x="38709" y="11250"/>
                    <a:pt x="34838" y="15000"/>
                  </a:cubicBezTo>
                  <a:cubicBezTo>
                    <a:pt x="30967" y="18750"/>
                    <a:pt x="27096" y="18750"/>
                    <a:pt x="23225" y="18750"/>
                  </a:cubicBezTo>
                  <a:cubicBezTo>
                    <a:pt x="15483" y="22500"/>
                    <a:pt x="15483" y="26250"/>
                    <a:pt x="15483" y="30000"/>
                  </a:cubicBezTo>
                  <a:cubicBezTo>
                    <a:pt x="11612" y="33750"/>
                    <a:pt x="11612" y="37500"/>
                    <a:pt x="7741" y="41250"/>
                  </a:cubicBezTo>
                  <a:cubicBezTo>
                    <a:pt x="0" y="48750"/>
                    <a:pt x="0" y="48750"/>
                    <a:pt x="7741" y="56250"/>
                  </a:cubicBezTo>
                  <a:cubicBezTo>
                    <a:pt x="11612" y="60000"/>
                    <a:pt x="15483" y="60000"/>
                    <a:pt x="15483" y="63750"/>
                  </a:cubicBezTo>
                  <a:cubicBezTo>
                    <a:pt x="15483" y="71250"/>
                    <a:pt x="15483" y="75000"/>
                    <a:pt x="19354" y="82500"/>
                  </a:cubicBezTo>
                  <a:cubicBezTo>
                    <a:pt x="19354" y="86250"/>
                    <a:pt x="19354" y="90000"/>
                    <a:pt x="23225" y="93750"/>
                  </a:cubicBezTo>
                  <a:cubicBezTo>
                    <a:pt x="30967" y="97500"/>
                    <a:pt x="23225" y="101250"/>
                    <a:pt x="27096" y="105000"/>
                  </a:cubicBezTo>
                  <a:cubicBezTo>
                    <a:pt x="27096" y="112500"/>
                    <a:pt x="30967" y="108750"/>
                    <a:pt x="30967" y="108750"/>
                  </a:cubicBezTo>
                  <a:cubicBezTo>
                    <a:pt x="38709" y="108750"/>
                    <a:pt x="38709" y="112500"/>
                    <a:pt x="38709" y="116250"/>
                  </a:cubicBezTo>
                  <a:cubicBezTo>
                    <a:pt x="42580" y="116250"/>
                    <a:pt x="46451" y="112500"/>
                    <a:pt x="46451" y="112500"/>
                  </a:cubicBezTo>
                  <a:cubicBezTo>
                    <a:pt x="50322" y="108750"/>
                    <a:pt x="50322" y="116250"/>
                    <a:pt x="50322" y="116250"/>
                  </a:cubicBezTo>
                  <a:cubicBezTo>
                    <a:pt x="54193" y="120000"/>
                    <a:pt x="50322" y="93750"/>
                    <a:pt x="50322" y="97500"/>
                  </a:cubicBezTo>
                  <a:cubicBezTo>
                    <a:pt x="50322" y="93750"/>
                    <a:pt x="61935" y="97500"/>
                    <a:pt x="65806" y="97500"/>
                  </a:cubicBezTo>
                  <a:cubicBezTo>
                    <a:pt x="65806" y="93750"/>
                    <a:pt x="54193" y="90000"/>
                    <a:pt x="54193" y="86250"/>
                  </a:cubicBezTo>
                  <a:cubicBezTo>
                    <a:pt x="58064" y="78750"/>
                    <a:pt x="65806" y="86250"/>
                    <a:pt x="65806" y="90000"/>
                  </a:cubicBezTo>
                  <a:cubicBezTo>
                    <a:pt x="73548" y="93750"/>
                    <a:pt x="69677" y="86250"/>
                    <a:pt x="69677" y="82500"/>
                  </a:cubicBezTo>
                  <a:cubicBezTo>
                    <a:pt x="69677" y="78750"/>
                    <a:pt x="81290" y="86250"/>
                    <a:pt x="81290" y="86250"/>
                  </a:cubicBezTo>
                  <a:cubicBezTo>
                    <a:pt x="81290" y="82500"/>
                    <a:pt x="73548" y="71250"/>
                    <a:pt x="73548" y="71250"/>
                  </a:cubicBezTo>
                  <a:cubicBezTo>
                    <a:pt x="69677" y="67500"/>
                    <a:pt x="61935" y="67500"/>
                    <a:pt x="58064" y="63750"/>
                  </a:cubicBezTo>
                  <a:cubicBezTo>
                    <a:pt x="58064" y="63750"/>
                    <a:pt x="58064" y="56250"/>
                    <a:pt x="58064" y="60000"/>
                  </a:cubicBezTo>
                  <a:cubicBezTo>
                    <a:pt x="54193" y="52500"/>
                    <a:pt x="42580" y="45000"/>
                    <a:pt x="42580" y="37500"/>
                  </a:cubicBezTo>
                  <a:cubicBezTo>
                    <a:pt x="46451" y="22500"/>
                    <a:pt x="58064" y="37500"/>
                    <a:pt x="61935" y="41250"/>
                  </a:cubicBezTo>
                  <a:cubicBezTo>
                    <a:pt x="61935" y="41250"/>
                    <a:pt x="61935" y="37500"/>
                    <a:pt x="61935" y="37500"/>
                  </a:cubicBezTo>
                  <a:cubicBezTo>
                    <a:pt x="65806" y="33750"/>
                    <a:pt x="69677" y="37500"/>
                    <a:pt x="69677" y="41250"/>
                  </a:cubicBezTo>
                  <a:cubicBezTo>
                    <a:pt x="69677" y="41250"/>
                    <a:pt x="65806" y="33750"/>
                    <a:pt x="65806" y="33750"/>
                  </a:cubicBezTo>
                  <a:cubicBezTo>
                    <a:pt x="69677" y="33750"/>
                    <a:pt x="77419" y="37500"/>
                    <a:pt x="81290" y="37500"/>
                  </a:cubicBezTo>
                  <a:cubicBezTo>
                    <a:pt x="81290" y="33750"/>
                    <a:pt x="65806" y="33750"/>
                    <a:pt x="65806" y="26250"/>
                  </a:cubicBezTo>
                  <a:cubicBezTo>
                    <a:pt x="65806" y="26250"/>
                    <a:pt x="81290" y="18750"/>
                    <a:pt x="85161" y="18750"/>
                  </a:cubicBezTo>
                  <a:cubicBezTo>
                    <a:pt x="85161" y="18750"/>
                    <a:pt x="81290" y="26250"/>
                    <a:pt x="81290" y="26250"/>
                  </a:cubicBezTo>
                  <a:cubicBezTo>
                    <a:pt x="81290" y="26250"/>
                    <a:pt x="92903" y="18750"/>
                    <a:pt x="96774" y="18750"/>
                  </a:cubicBezTo>
                  <a:cubicBezTo>
                    <a:pt x="100645" y="18750"/>
                    <a:pt x="104516" y="22500"/>
                    <a:pt x="112258" y="26250"/>
                  </a:cubicBezTo>
                  <a:cubicBezTo>
                    <a:pt x="116129" y="18750"/>
                    <a:pt x="120000" y="7500"/>
                    <a:pt x="12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1" name="Shape 4473">
              <a:extLst>
                <a:ext uri="{FF2B5EF4-FFF2-40B4-BE49-F238E27FC236}">
                  <a16:creationId xmlns:a16="http://schemas.microsoft.com/office/drawing/2014/main" id="{949A0458-52C0-D04A-98FD-C465AB6C3E7F}"/>
                </a:ext>
              </a:extLst>
            </p:cNvPr>
            <p:cNvSpPr/>
            <p:nvPr/>
          </p:nvSpPr>
          <p:spPr>
            <a:xfrm>
              <a:off x="12881724" y="6940165"/>
              <a:ext cx="140127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2000"/>
                  </a:moveTo>
                  <a:cubicBezTo>
                    <a:pt x="104000" y="48000"/>
                    <a:pt x="80000" y="48000"/>
                    <a:pt x="80000" y="12000"/>
                  </a:cubicBezTo>
                  <a:cubicBezTo>
                    <a:pt x="40000" y="0"/>
                    <a:pt x="32000" y="0"/>
                    <a:pt x="16000" y="60000"/>
                  </a:cubicBezTo>
                  <a:cubicBezTo>
                    <a:pt x="16000" y="72000"/>
                    <a:pt x="0" y="108000"/>
                    <a:pt x="8000" y="108000"/>
                  </a:cubicBezTo>
                  <a:cubicBezTo>
                    <a:pt x="24000" y="120000"/>
                    <a:pt x="40000" y="120000"/>
                    <a:pt x="48000" y="108000"/>
                  </a:cubicBezTo>
                  <a:cubicBezTo>
                    <a:pt x="64000" y="96000"/>
                    <a:pt x="72000" y="84000"/>
                    <a:pt x="88000" y="84000"/>
                  </a:cubicBezTo>
                  <a:cubicBezTo>
                    <a:pt x="88000" y="84000"/>
                    <a:pt x="120000" y="84000"/>
                    <a:pt x="120000" y="72000"/>
                  </a:cubicBezTo>
                  <a:cubicBezTo>
                    <a:pt x="112000" y="72000"/>
                    <a:pt x="120000" y="84000"/>
                    <a:pt x="1200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2" name="Shape 4474">
              <a:extLst>
                <a:ext uri="{FF2B5EF4-FFF2-40B4-BE49-F238E27FC236}">
                  <a16:creationId xmlns:a16="http://schemas.microsoft.com/office/drawing/2014/main" id="{A79B91FF-B5BA-1C4D-B884-0855198B3536}"/>
                </a:ext>
              </a:extLst>
            </p:cNvPr>
            <p:cNvSpPr/>
            <p:nvPr/>
          </p:nvSpPr>
          <p:spPr>
            <a:xfrm>
              <a:off x="12582360" y="6911499"/>
              <a:ext cx="82802" cy="1688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06666"/>
                  </a:moveTo>
                  <a:cubicBezTo>
                    <a:pt x="93333" y="93333"/>
                    <a:pt x="120000" y="80000"/>
                    <a:pt x="93333" y="73333"/>
                  </a:cubicBezTo>
                  <a:cubicBezTo>
                    <a:pt x="80000" y="66666"/>
                    <a:pt x="66666" y="53333"/>
                    <a:pt x="80000" y="40000"/>
                  </a:cubicBezTo>
                  <a:cubicBezTo>
                    <a:pt x="80000" y="40000"/>
                    <a:pt x="93333" y="26666"/>
                    <a:pt x="93333" y="26666"/>
                  </a:cubicBezTo>
                  <a:cubicBezTo>
                    <a:pt x="80000" y="20000"/>
                    <a:pt x="53333" y="6666"/>
                    <a:pt x="40000" y="6666"/>
                  </a:cubicBezTo>
                  <a:cubicBezTo>
                    <a:pt x="0" y="0"/>
                    <a:pt x="0" y="46666"/>
                    <a:pt x="0" y="60000"/>
                  </a:cubicBezTo>
                  <a:cubicBezTo>
                    <a:pt x="0" y="86666"/>
                    <a:pt x="26666" y="100000"/>
                    <a:pt x="53333" y="120000"/>
                  </a:cubicBezTo>
                  <a:cubicBezTo>
                    <a:pt x="66666" y="113333"/>
                    <a:pt x="80000" y="106666"/>
                    <a:pt x="80000" y="106666"/>
                  </a:cubicBezTo>
                  <a:cubicBezTo>
                    <a:pt x="93333" y="93333"/>
                    <a:pt x="80000" y="106666"/>
                    <a:pt x="80000" y="10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3" name="Shape 4475">
              <a:extLst>
                <a:ext uri="{FF2B5EF4-FFF2-40B4-BE49-F238E27FC236}">
                  <a16:creationId xmlns:a16="http://schemas.microsoft.com/office/drawing/2014/main" id="{A39F8B5B-37CF-CA41-ABF5-CEF3911221B2}"/>
                </a:ext>
              </a:extLst>
            </p:cNvPr>
            <p:cNvSpPr/>
            <p:nvPr/>
          </p:nvSpPr>
          <p:spPr>
            <a:xfrm>
              <a:off x="12630128" y="6930613"/>
              <a:ext cx="121017" cy="828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538" y="0"/>
                  </a:moveTo>
                  <a:cubicBezTo>
                    <a:pt x="83076" y="0"/>
                    <a:pt x="18461" y="0"/>
                    <a:pt x="18461" y="26666"/>
                  </a:cubicBezTo>
                  <a:cubicBezTo>
                    <a:pt x="0" y="53333"/>
                    <a:pt x="0" y="106666"/>
                    <a:pt x="27692" y="120000"/>
                  </a:cubicBezTo>
                  <a:cubicBezTo>
                    <a:pt x="36923" y="106666"/>
                    <a:pt x="55384" y="120000"/>
                    <a:pt x="64615" y="106666"/>
                  </a:cubicBezTo>
                  <a:cubicBezTo>
                    <a:pt x="73846" y="106666"/>
                    <a:pt x="83076" y="80000"/>
                    <a:pt x="92307" y="93333"/>
                  </a:cubicBezTo>
                  <a:cubicBezTo>
                    <a:pt x="120000" y="120000"/>
                    <a:pt x="101538" y="13333"/>
                    <a:pt x="101538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4" name="Shape 4476">
              <a:extLst>
                <a:ext uri="{FF2B5EF4-FFF2-40B4-BE49-F238E27FC236}">
                  <a16:creationId xmlns:a16="http://schemas.microsoft.com/office/drawing/2014/main" id="{A01E9CCA-327A-5A45-A96D-92276747BC14}"/>
                </a:ext>
              </a:extLst>
            </p:cNvPr>
            <p:cNvSpPr/>
            <p:nvPr/>
          </p:nvSpPr>
          <p:spPr>
            <a:xfrm>
              <a:off x="13655609" y="6984764"/>
              <a:ext cx="178346" cy="14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5000"/>
                  </a:moveTo>
                  <a:cubicBezTo>
                    <a:pt x="120000" y="90000"/>
                    <a:pt x="120000" y="82500"/>
                    <a:pt x="107368" y="75000"/>
                  </a:cubicBezTo>
                  <a:cubicBezTo>
                    <a:pt x="94736" y="67500"/>
                    <a:pt x="107368" y="60000"/>
                    <a:pt x="101052" y="52500"/>
                  </a:cubicBezTo>
                  <a:cubicBezTo>
                    <a:pt x="94736" y="37500"/>
                    <a:pt x="88421" y="45000"/>
                    <a:pt x="88421" y="22500"/>
                  </a:cubicBezTo>
                  <a:cubicBezTo>
                    <a:pt x="88421" y="22500"/>
                    <a:pt x="69473" y="7500"/>
                    <a:pt x="75789" y="0"/>
                  </a:cubicBezTo>
                  <a:cubicBezTo>
                    <a:pt x="56842" y="0"/>
                    <a:pt x="0" y="7500"/>
                    <a:pt x="37894" y="45000"/>
                  </a:cubicBezTo>
                  <a:cubicBezTo>
                    <a:pt x="44210" y="52500"/>
                    <a:pt x="50526" y="60000"/>
                    <a:pt x="56842" y="67500"/>
                  </a:cubicBezTo>
                  <a:cubicBezTo>
                    <a:pt x="63157" y="75000"/>
                    <a:pt x="69473" y="75000"/>
                    <a:pt x="75789" y="82500"/>
                  </a:cubicBezTo>
                  <a:cubicBezTo>
                    <a:pt x="88421" y="82500"/>
                    <a:pt x="101052" y="82500"/>
                    <a:pt x="101052" y="97500"/>
                  </a:cubicBezTo>
                  <a:cubicBezTo>
                    <a:pt x="107368" y="105000"/>
                    <a:pt x="113684" y="120000"/>
                    <a:pt x="120000" y="105000"/>
                  </a:cubicBezTo>
                  <a:cubicBezTo>
                    <a:pt x="120000" y="97500"/>
                    <a:pt x="113684" y="112500"/>
                    <a:pt x="120000" y="10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5" name="Shape 4477">
              <a:extLst>
                <a:ext uri="{FF2B5EF4-FFF2-40B4-BE49-F238E27FC236}">
                  <a16:creationId xmlns:a16="http://schemas.microsoft.com/office/drawing/2014/main" id="{2F89EB67-C0BB-A448-B751-8ACC15517477}"/>
                </a:ext>
              </a:extLst>
            </p:cNvPr>
            <p:cNvSpPr/>
            <p:nvPr/>
          </p:nvSpPr>
          <p:spPr>
            <a:xfrm>
              <a:off x="13722489" y="7061217"/>
              <a:ext cx="923567" cy="7836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51" y="104285"/>
                  </a:moveTo>
                  <a:cubicBezTo>
                    <a:pt x="112727" y="102857"/>
                    <a:pt x="113939" y="100000"/>
                    <a:pt x="112727" y="97142"/>
                  </a:cubicBezTo>
                  <a:cubicBezTo>
                    <a:pt x="112727" y="95714"/>
                    <a:pt x="110303" y="94285"/>
                    <a:pt x="109090" y="92857"/>
                  </a:cubicBezTo>
                  <a:cubicBezTo>
                    <a:pt x="106666" y="91428"/>
                    <a:pt x="105454" y="88571"/>
                    <a:pt x="104242" y="85714"/>
                  </a:cubicBezTo>
                  <a:cubicBezTo>
                    <a:pt x="101818" y="82857"/>
                    <a:pt x="103030" y="82857"/>
                    <a:pt x="105454" y="78571"/>
                  </a:cubicBezTo>
                  <a:cubicBezTo>
                    <a:pt x="106666" y="77142"/>
                    <a:pt x="109090" y="74285"/>
                    <a:pt x="107878" y="71428"/>
                  </a:cubicBezTo>
                  <a:cubicBezTo>
                    <a:pt x="106666" y="70000"/>
                    <a:pt x="103030" y="70000"/>
                    <a:pt x="101818" y="70000"/>
                  </a:cubicBezTo>
                  <a:cubicBezTo>
                    <a:pt x="100606" y="68571"/>
                    <a:pt x="101818" y="65714"/>
                    <a:pt x="101818" y="65714"/>
                  </a:cubicBezTo>
                  <a:cubicBezTo>
                    <a:pt x="100606" y="62857"/>
                    <a:pt x="100606" y="58571"/>
                    <a:pt x="101818" y="57142"/>
                  </a:cubicBezTo>
                  <a:cubicBezTo>
                    <a:pt x="104242" y="54285"/>
                    <a:pt x="100606" y="52857"/>
                    <a:pt x="99393" y="51428"/>
                  </a:cubicBezTo>
                  <a:cubicBezTo>
                    <a:pt x="99393" y="50000"/>
                    <a:pt x="101818" y="45714"/>
                    <a:pt x="103030" y="44285"/>
                  </a:cubicBezTo>
                  <a:cubicBezTo>
                    <a:pt x="103030" y="42857"/>
                    <a:pt x="105454" y="28571"/>
                    <a:pt x="104242" y="28571"/>
                  </a:cubicBezTo>
                  <a:cubicBezTo>
                    <a:pt x="100606" y="28571"/>
                    <a:pt x="99393" y="28571"/>
                    <a:pt x="95757" y="25714"/>
                  </a:cubicBezTo>
                  <a:cubicBezTo>
                    <a:pt x="94545" y="24285"/>
                    <a:pt x="93333" y="22857"/>
                    <a:pt x="92121" y="21428"/>
                  </a:cubicBezTo>
                  <a:cubicBezTo>
                    <a:pt x="90909" y="20000"/>
                    <a:pt x="87272" y="20000"/>
                    <a:pt x="86060" y="18571"/>
                  </a:cubicBezTo>
                  <a:cubicBezTo>
                    <a:pt x="83636" y="18571"/>
                    <a:pt x="82424" y="18571"/>
                    <a:pt x="80000" y="17142"/>
                  </a:cubicBezTo>
                  <a:cubicBezTo>
                    <a:pt x="78787" y="14285"/>
                    <a:pt x="76363" y="15714"/>
                    <a:pt x="73939" y="15714"/>
                  </a:cubicBezTo>
                  <a:cubicBezTo>
                    <a:pt x="72727" y="17142"/>
                    <a:pt x="70303" y="15714"/>
                    <a:pt x="69090" y="17142"/>
                  </a:cubicBezTo>
                  <a:cubicBezTo>
                    <a:pt x="66666" y="17142"/>
                    <a:pt x="65454" y="20000"/>
                    <a:pt x="64242" y="21428"/>
                  </a:cubicBezTo>
                  <a:cubicBezTo>
                    <a:pt x="63030" y="22857"/>
                    <a:pt x="59393" y="21428"/>
                    <a:pt x="59393" y="24285"/>
                  </a:cubicBezTo>
                  <a:cubicBezTo>
                    <a:pt x="59393" y="27142"/>
                    <a:pt x="58181" y="27142"/>
                    <a:pt x="55757" y="28571"/>
                  </a:cubicBezTo>
                  <a:cubicBezTo>
                    <a:pt x="49696" y="30000"/>
                    <a:pt x="44848" y="30000"/>
                    <a:pt x="40000" y="25714"/>
                  </a:cubicBezTo>
                  <a:cubicBezTo>
                    <a:pt x="38787" y="24285"/>
                    <a:pt x="37575" y="22857"/>
                    <a:pt x="36363" y="22857"/>
                  </a:cubicBezTo>
                  <a:cubicBezTo>
                    <a:pt x="33939" y="20000"/>
                    <a:pt x="32727" y="21428"/>
                    <a:pt x="30303" y="21428"/>
                  </a:cubicBezTo>
                  <a:cubicBezTo>
                    <a:pt x="29090" y="20000"/>
                    <a:pt x="29090" y="15714"/>
                    <a:pt x="29090" y="14285"/>
                  </a:cubicBezTo>
                  <a:cubicBezTo>
                    <a:pt x="25454" y="12857"/>
                    <a:pt x="24242" y="11428"/>
                    <a:pt x="24242" y="7142"/>
                  </a:cubicBezTo>
                  <a:cubicBezTo>
                    <a:pt x="24242" y="0"/>
                    <a:pt x="19393" y="4285"/>
                    <a:pt x="16969" y="7142"/>
                  </a:cubicBezTo>
                  <a:cubicBezTo>
                    <a:pt x="15757" y="8571"/>
                    <a:pt x="14545" y="10000"/>
                    <a:pt x="13333" y="10000"/>
                  </a:cubicBezTo>
                  <a:cubicBezTo>
                    <a:pt x="10909" y="8571"/>
                    <a:pt x="7272" y="8571"/>
                    <a:pt x="6060" y="5714"/>
                  </a:cubicBezTo>
                  <a:cubicBezTo>
                    <a:pt x="3636" y="2857"/>
                    <a:pt x="3636" y="1428"/>
                    <a:pt x="1212" y="4285"/>
                  </a:cubicBezTo>
                  <a:cubicBezTo>
                    <a:pt x="1212" y="5714"/>
                    <a:pt x="0" y="5714"/>
                    <a:pt x="0" y="7142"/>
                  </a:cubicBezTo>
                  <a:cubicBezTo>
                    <a:pt x="0" y="8571"/>
                    <a:pt x="0" y="10000"/>
                    <a:pt x="1212" y="11428"/>
                  </a:cubicBezTo>
                  <a:cubicBezTo>
                    <a:pt x="1212" y="11428"/>
                    <a:pt x="2424" y="14285"/>
                    <a:pt x="1212" y="14285"/>
                  </a:cubicBezTo>
                  <a:cubicBezTo>
                    <a:pt x="1212" y="15714"/>
                    <a:pt x="0" y="15714"/>
                    <a:pt x="1212" y="17142"/>
                  </a:cubicBezTo>
                  <a:cubicBezTo>
                    <a:pt x="1212" y="18571"/>
                    <a:pt x="3636" y="18571"/>
                    <a:pt x="3636" y="20000"/>
                  </a:cubicBezTo>
                  <a:cubicBezTo>
                    <a:pt x="3636" y="21428"/>
                    <a:pt x="2424" y="22857"/>
                    <a:pt x="3636" y="22857"/>
                  </a:cubicBezTo>
                  <a:cubicBezTo>
                    <a:pt x="4848" y="25714"/>
                    <a:pt x="4848" y="27142"/>
                    <a:pt x="6060" y="30000"/>
                  </a:cubicBezTo>
                  <a:cubicBezTo>
                    <a:pt x="7272" y="31428"/>
                    <a:pt x="7272" y="32857"/>
                    <a:pt x="9696" y="34285"/>
                  </a:cubicBezTo>
                  <a:cubicBezTo>
                    <a:pt x="9696" y="34285"/>
                    <a:pt x="12121" y="35714"/>
                    <a:pt x="12121" y="35714"/>
                  </a:cubicBezTo>
                  <a:cubicBezTo>
                    <a:pt x="13333" y="41428"/>
                    <a:pt x="2424" y="47142"/>
                    <a:pt x="9696" y="52857"/>
                  </a:cubicBezTo>
                  <a:cubicBezTo>
                    <a:pt x="12121" y="54285"/>
                    <a:pt x="12121" y="57142"/>
                    <a:pt x="14545" y="58571"/>
                  </a:cubicBezTo>
                  <a:cubicBezTo>
                    <a:pt x="16969" y="61428"/>
                    <a:pt x="19393" y="62857"/>
                    <a:pt x="21818" y="67142"/>
                  </a:cubicBezTo>
                  <a:cubicBezTo>
                    <a:pt x="21818" y="68571"/>
                    <a:pt x="20606" y="70000"/>
                    <a:pt x="20606" y="71428"/>
                  </a:cubicBezTo>
                  <a:cubicBezTo>
                    <a:pt x="21818" y="72857"/>
                    <a:pt x="24242" y="72857"/>
                    <a:pt x="23030" y="74285"/>
                  </a:cubicBezTo>
                  <a:cubicBezTo>
                    <a:pt x="23030" y="78571"/>
                    <a:pt x="25454" y="80000"/>
                    <a:pt x="26666" y="82857"/>
                  </a:cubicBezTo>
                  <a:cubicBezTo>
                    <a:pt x="29090" y="81428"/>
                    <a:pt x="27878" y="80000"/>
                    <a:pt x="29090" y="78571"/>
                  </a:cubicBezTo>
                  <a:cubicBezTo>
                    <a:pt x="29090" y="78571"/>
                    <a:pt x="30303" y="80000"/>
                    <a:pt x="30303" y="80000"/>
                  </a:cubicBezTo>
                  <a:cubicBezTo>
                    <a:pt x="32727" y="80000"/>
                    <a:pt x="30303" y="80000"/>
                    <a:pt x="31515" y="81428"/>
                  </a:cubicBezTo>
                  <a:cubicBezTo>
                    <a:pt x="32727" y="82857"/>
                    <a:pt x="33939" y="78571"/>
                    <a:pt x="36363" y="81428"/>
                  </a:cubicBezTo>
                  <a:cubicBezTo>
                    <a:pt x="38787" y="85714"/>
                    <a:pt x="40000" y="90000"/>
                    <a:pt x="42424" y="94285"/>
                  </a:cubicBezTo>
                  <a:cubicBezTo>
                    <a:pt x="44848" y="98571"/>
                    <a:pt x="50909" y="102857"/>
                    <a:pt x="55757" y="105714"/>
                  </a:cubicBezTo>
                  <a:cubicBezTo>
                    <a:pt x="58181" y="107142"/>
                    <a:pt x="60606" y="107142"/>
                    <a:pt x="63030" y="108571"/>
                  </a:cubicBezTo>
                  <a:cubicBezTo>
                    <a:pt x="64242" y="108571"/>
                    <a:pt x="67878" y="107142"/>
                    <a:pt x="67878" y="107142"/>
                  </a:cubicBezTo>
                  <a:cubicBezTo>
                    <a:pt x="67878" y="107142"/>
                    <a:pt x="67878" y="108571"/>
                    <a:pt x="67878" y="108571"/>
                  </a:cubicBezTo>
                  <a:cubicBezTo>
                    <a:pt x="69090" y="108571"/>
                    <a:pt x="72727" y="105714"/>
                    <a:pt x="73939" y="104285"/>
                  </a:cubicBezTo>
                  <a:cubicBezTo>
                    <a:pt x="73939" y="104285"/>
                    <a:pt x="72727" y="104285"/>
                    <a:pt x="72727" y="104285"/>
                  </a:cubicBezTo>
                  <a:cubicBezTo>
                    <a:pt x="72727" y="102857"/>
                    <a:pt x="75151" y="104285"/>
                    <a:pt x="75151" y="104285"/>
                  </a:cubicBezTo>
                  <a:cubicBezTo>
                    <a:pt x="77575" y="105714"/>
                    <a:pt x="77575" y="107142"/>
                    <a:pt x="78787" y="110000"/>
                  </a:cubicBezTo>
                  <a:cubicBezTo>
                    <a:pt x="80000" y="114285"/>
                    <a:pt x="81212" y="114285"/>
                    <a:pt x="83636" y="115714"/>
                  </a:cubicBezTo>
                  <a:cubicBezTo>
                    <a:pt x="90909" y="117142"/>
                    <a:pt x="99393" y="118571"/>
                    <a:pt x="106666" y="120000"/>
                  </a:cubicBezTo>
                  <a:cubicBezTo>
                    <a:pt x="106666" y="114285"/>
                    <a:pt x="107878" y="112857"/>
                    <a:pt x="111515" y="110000"/>
                  </a:cubicBezTo>
                  <a:cubicBezTo>
                    <a:pt x="113939" y="108571"/>
                    <a:pt x="119999" y="107142"/>
                    <a:pt x="115151" y="104285"/>
                  </a:cubicBezTo>
                  <a:cubicBezTo>
                    <a:pt x="113939" y="102857"/>
                    <a:pt x="117575" y="105714"/>
                    <a:pt x="115151" y="10428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6" name="Shape 4478">
              <a:extLst>
                <a:ext uri="{FF2B5EF4-FFF2-40B4-BE49-F238E27FC236}">
                  <a16:creationId xmlns:a16="http://schemas.microsoft.com/office/drawing/2014/main" id="{25C17743-938B-3E4D-B789-91B0AACEB1B0}"/>
                </a:ext>
              </a:extLst>
            </p:cNvPr>
            <p:cNvSpPr/>
            <p:nvPr/>
          </p:nvSpPr>
          <p:spPr>
            <a:xfrm>
              <a:off x="13741596" y="7070775"/>
              <a:ext cx="73249" cy="541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000" y="20000"/>
                  </a:moveTo>
                  <a:cubicBezTo>
                    <a:pt x="30000" y="20000"/>
                    <a:pt x="30000" y="60000"/>
                    <a:pt x="45000" y="80000"/>
                  </a:cubicBezTo>
                  <a:cubicBezTo>
                    <a:pt x="75000" y="80000"/>
                    <a:pt x="90000" y="100000"/>
                    <a:pt x="120000" y="120000"/>
                  </a:cubicBezTo>
                  <a:cubicBezTo>
                    <a:pt x="105000" y="40000"/>
                    <a:pt x="45000" y="20000"/>
                    <a:pt x="0" y="0"/>
                  </a:cubicBezTo>
                  <a:cubicBezTo>
                    <a:pt x="0" y="20000"/>
                    <a:pt x="0" y="20000"/>
                    <a:pt x="15000" y="20000"/>
                  </a:cubicBezTo>
                  <a:cubicBezTo>
                    <a:pt x="30000" y="20000"/>
                    <a:pt x="0" y="20000"/>
                    <a:pt x="15000" y="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7" name="Shape 4479">
              <a:extLst>
                <a:ext uri="{FF2B5EF4-FFF2-40B4-BE49-F238E27FC236}">
                  <a16:creationId xmlns:a16="http://schemas.microsoft.com/office/drawing/2014/main" id="{CB3C9E1F-7CDB-0E44-B8A5-ADB19A51E63E}"/>
                </a:ext>
              </a:extLst>
            </p:cNvPr>
            <p:cNvSpPr/>
            <p:nvPr/>
          </p:nvSpPr>
          <p:spPr>
            <a:xfrm>
              <a:off x="13525034" y="6844600"/>
              <a:ext cx="328028" cy="1688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142" y="100000"/>
                  </a:moveTo>
                  <a:cubicBezTo>
                    <a:pt x="92571" y="93333"/>
                    <a:pt x="99428" y="106666"/>
                    <a:pt x="102857" y="113333"/>
                  </a:cubicBezTo>
                  <a:cubicBezTo>
                    <a:pt x="102857" y="113333"/>
                    <a:pt x="116571" y="113333"/>
                    <a:pt x="116571" y="113333"/>
                  </a:cubicBezTo>
                  <a:cubicBezTo>
                    <a:pt x="120000" y="106666"/>
                    <a:pt x="102857" y="80000"/>
                    <a:pt x="113142" y="80000"/>
                  </a:cubicBezTo>
                  <a:cubicBezTo>
                    <a:pt x="109714" y="73333"/>
                    <a:pt x="102857" y="73333"/>
                    <a:pt x="102857" y="66666"/>
                  </a:cubicBezTo>
                  <a:cubicBezTo>
                    <a:pt x="102857" y="53333"/>
                    <a:pt x="99428" y="46666"/>
                    <a:pt x="92571" y="46666"/>
                  </a:cubicBezTo>
                  <a:cubicBezTo>
                    <a:pt x="82285" y="46666"/>
                    <a:pt x="75428" y="53333"/>
                    <a:pt x="65142" y="40000"/>
                  </a:cubicBezTo>
                  <a:cubicBezTo>
                    <a:pt x="54857" y="33333"/>
                    <a:pt x="44571" y="33333"/>
                    <a:pt x="30857" y="26666"/>
                  </a:cubicBezTo>
                  <a:cubicBezTo>
                    <a:pt x="20571" y="20000"/>
                    <a:pt x="13714" y="0"/>
                    <a:pt x="0" y="13333"/>
                  </a:cubicBezTo>
                  <a:cubicBezTo>
                    <a:pt x="10285" y="40000"/>
                    <a:pt x="37714" y="46666"/>
                    <a:pt x="27428" y="93333"/>
                  </a:cubicBezTo>
                  <a:cubicBezTo>
                    <a:pt x="37714" y="93333"/>
                    <a:pt x="61714" y="93333"/>
                    <a:pt x="61714" y="120000"/>
                  </a:cubicBezTo>
                  <a:cubicBezTo>
                    <a:pt x="61714" y="100000"/>
                    <a:pt x="82285" y="100000"/>
                    <a:pt x="89142" y="100000"/>
                  </a:cubicBezTo>
                  <a:cubicBezTo>
                    <a:pt x="92571" y="93333"/>
                    <a:pt x="65142" y="100000"/>
                    <a:pt x="89142" y="10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8" name="Shape 4480">
              <a:extLst>
                <a:ext uri="{FF2B5EF4-FFF2-40B4-BE49-F238E27FC236}">
                  <a16:creationId xmlns:a16="http://schemas.microsoft.com/office/drawing/2014/main" id="{A809C63D-F53D-2E43-8588-2975FC08EE2D}"/>
                </a:ext>
              </a:extLst>
            </p:cNvPr>
            <p:cNvSpPr/>
            <p:nvPr/>
          </p:nvSpPr>
          <p:spPr>
            <a:xfrm>
              <a:off x="13751153" y="6956096"/>
              <a:ext cx="251592" cy="1975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5555" y="11428"/>
                  </a:moveTo>
                  <a:cubicBezTo>
                    <a:pt x="35555" y="11428"/>
                    <a:pt x="48888" y="22857"/>
                    <a:pt x="44444" y="28571"/>
                  </a:cubicBezTo>
                  <a:cubicBezTo>
                    <a:pt x="44444" y="28571"/>
                    <a:pt x="31111" y="28571"/>
                    <a:pt x="31111" y="28571"/>
                  </a:cubicBezTo>
                  <a:cubicBezTo>
                    <a:pt x="22222" y="28571"/>
                    <a:pt x="22222" y="17142"/>
                    <a:pt x="17777" y="17142"/>
                  </a:cubicBezTo>
                  <a:cubicBezTo>
                    <a:pt x="0" y="11428"/>
                    <a:pt x="17777" y="34285"/>
                    <a:pt x="17777" y="40000"/>
                  </a:cubicBezTo>
                  <a:cubicBezTo>
                    <a:pt x="17777" y="57142"/>
                    <a:pt x="31111" y="45714"/>
                    <a:pt x="26666" y="62857"/>
                  </a:cubicBezTo>
                  <a:cubicBezTo>
                    <a:pt x="22222" y="74285"/>
                    <a:pt x="31111" y="74285"/>
                    <a:pt x="35555" y="80000"/>
                  </a:cubicBezTo>
                  <a:cubicBezTo>
                    <a:pt x="40000" y="80000"/>
                    <a:pt x="40000" y="91428"/>
                    <a:pt x="40000" y="97142"/>
                  </a:cubicBezTo>
                  <a:cubicBezTo>
                    <a:pt x="44444" y="91428"/>
                    <a:pt x="62222" y="80000"/>
                    <a:pt x="71111" y="74285"/>
                  </a:cubicBezTo>
                  <a:cubicBezTo>
                    <a:pt x="75555" y="74285"/>
                    <a:pt x="75555" y="85714"/>
                    <a:pt x="75555" y="91428"/>
                  </a:cubicBezTo>
                  <a:cubicBezTo>
                    <a:pt x="75555" y="108571"/>
                    <a:pt x="80000" y="114285"/>
                    <a:pt x="93333" y="120000"/>
                  </a:cubicBezTo>
                  <a:cubicBezTo>
                    <a:pt x="93333" y="114285"/>
                    <a:pt x="93333" y="102857"/>
                    <a:pt x="93333" y="102857"/>
                  </a:cubicBezTo>
                  <a:cubicBezTo>
                    <a:pt x="97777" y="97142"/>
                    <a:pt x="102222" y="97142"/>
                    <a:pt x="102222" y="91428"/>
                  </a:cubicBezTo>
                  <a:cubicBezTo>
                    <a:pt x="106666" y="80000"/>
                    <a:pt x="106666" y="68571"/>
                    <a:pt x="111111" y="62857"/>
                  </a:cubicBezTo>
                  <a:cubicBezTo>
                    <a:pt x="120000" y="45714"/>
                    <a:pt x="93333" y="11428"/>
                    <a:pt x="84444" y="5714"/>
                  </a:cubicBezTo>
                  <a:cubicBezTo>
                    <a:pt x="75555" y="22857"/>
                    <a:pt x="66666" y="22857"/>
                    <a:pt x="53333" y="11428"/>
                  </a:cubicBezTo>
                  <a:cubicBezTo>
                    <a:pt x="53333" y="5714"/>
                    <a:pt x="44444" y="0"/>
                    <a:pt x="40000" y="0"/>
                  </a:cubicBezTo>
                  <a:cubicBezTo>
                    <a:pt x="35555" y="0"/>
                    <a:pt x="35555" y="5714"/>
                    <a:pt x="35555" y="11428"/>
                  </a:cubicBezTo>
                  <a:cubicBezTo>
                    <a:pt x="40000" y="17142"/>
                    <a:pt x="31111" y="0"/>
                    <a:pt x="35555" y="1142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89" name="Shape 4481">
              <a:extLst>
                <a:ext uri="{FF2B5EF4-FFF2-40B4-BE49-F238E27FC236}">
                  <a16:creationId xmlns:a16="http://schemas.microsoft.com/office/drawing/2014/main" id="{0F679835-A5CB-C544-B55E-05C3700470EB}"/>
                </a:ext>
              </a:extLst>
            </p:cNvPr>
            <p:cNvSpPr/>
            <p:nvPr/>
          </p:nvSpPr>
          <p:spPr>
            <a:xfrm>
              <a:off x="13833954" y="7574092"/>
              <a:ext cx="82802" cy="955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24000"/>
                  </a:moveTo>
                  <a:cubicBezTo>
                    <a:pt x="13333" y="36000"/>
                    <a:pt x="0" y="60000"/>
                    <a:pt x="0" y="84000"/>
                  </a:cubicBezTo>
                  <a:cubicBezTo>
                    <a:pt x="13333" y="84000"/>
                    <a:pt x="53333" y="84000"/>
                    <a:pt x="53333" y="96000"/>
                  </a:cubicBezTo>
                  <a:cubicBezTo>
                    <a:pt x="80000" y="120000"/>
                    <a:pt x="93333" y="120000"/>
                    <a:pt x="120000" y="120000"/>
                  </a:cubicBezTo>
                  <a:cubicBezTo>
                    <a:pt x="120000" y="120000"/>
                    <a:pt x="93333" y="60000"/>
                    <a:pt x="93333" y="60000"/>
                  </a:cubicBezTo>
                  <a:cubicBezTo>
                    <a:pt x="106666" y="60000"/>
                    <a:pt x="120000" y="60000"/>
                    <a:pt x="106666" y="36000"/>
                  </a:cubicBezTo>
                  <a:cubicBezTo>
                    <a:pt x="80000" y="24000"/>
                    <a:pt x="66666" y="0"/>
                    <a:pt x="40000" y="24000"/>
                  </a:cubicBezTo>
                  <a:cubicBezTo>
                    <a:pt x="13333" y="48000"/>
                    <a:pt x="53333" y="12000"/>
                    <a:pt x="40000" y="24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0" name="Shape 4482">
              <a:extLst>
                <a:ext uri="{FF2B5EF4-FFF2-40B4-BE49-F238E27FC236}">
                  <a16:creationId xmlns:a16="http://schemas.microsoft.com/office/drawing/2014/main" id="{CD916625-0419-0442-A90E-25EBE4E6700C}"/>
                </a:ext>
              </a:extLst>
            </p:cNvPr>
            <p:cNvSpPr/>
            <p:nvPr/>
          </p:nvSpPr>
          <p:spPr>
            <a:xfrm>
              <a:off x="13311662" y="7220495"/>
              <a:ext cx="324841" cy="2516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428" y="44444"/>
                  </a:moveTo>
                  <a:cubicBezTo>
                    <a:pt x="102857" y="40000"/>
                    <a:pt x="106285" y="35555"/>
                    <a:pt x="102857" y="31111"/>
                  </a:cubicBezTo>
                  <a:cubicBezTo>
                    <a:pt x="99428" y="26666"/>
                    <a:pt x="96000" y="26666"/>
                    <a:pt x="99428" y="22222"/>
                  </a:cubicBezTo>
                  <a:cubicBezTo>
                    <a:pt x="106285" y="13333"/>
                    <a:pt x="120000" y="13333"/>
                    <a:pt x="120000" y="0"/>
                  </a:cubicBezTo>
                  <a:cubicBezTo>
                    <a:pt x="109714" y="0"/>
                    <a:pt x="96000" y="0"/>
                    <a:pt x="85714" y="4444"/>
                  </a:cubicBezTo>
                  <a:cubicBezTo>
                    <a:pt x="78857" y="4444"/>
                    <a:pt x="72000" y="8888"/>
                    <a:pt x="65142" y="8888"/>
                  </a:cubicBezTo>
                  <a:cubicBezTo>
                    <a:pt x="54857" y="8888"/>
                    <a:pt x="51428" y="4444"/>
                    <a:pt x="44571" y="8888"/>
                  </a:cubicBezTo>
                  <a:cubicBezTo>
                    <a:pt x="37714" y="13333"/>
                    <a:pt x="34285" y="13333"/>
                    <a:pt x="27428" y="8888"/>
                  </a:cubicBezTo>
                  <a:cubicBezTo>
                    <a:pt x="20571" y="0"/>
                    <a:pt x="24000" y="17777"/>
                    <a:pt x="24000" y="17777"/>
                  </a:cubicBezTo>
                  <a:cubicBezTo>
                    <a:pt x="20571" y="22222"/>
                    <a:pt x="20571" y="26666"/>
                    <a:pt x="20571" y="26666"/>
                  </a:cubicBezTo>
                  <a:cubicBezTo>
                    <a:pt x="17142" y="35555"/>
                    <a:pt x="13714" y="26666"/>
                    <a:pt x="10285" y="26666"/>
                  </a:cubicBezTo>
                  <a:cubicBezTo>
                    <a:pt x="6857" y="31111"/>
                    <a:pt x="10285" y="40000"/>
                    <a:pt x="10285" y="44444"/>
                  </a:cubicBezTo>
                  <a:cubicBezTo>
                    <a:pt x="10285" y="48888"/>
                    <a:pt x="6857" y="57777"/>
                    <a:pt x="13714" y="62222"/>
                  </a:cubicBezTo>
                  <a:cubicBezTo>
                    <a:pt x="30857" y="75555"/>
                    <a:pt x="17142" y="84444"/>
                    <a:pt x="6857" y="97777"/>
                  </a:cubicBezTo>
                  <a:cubicBezTo>
                    <a:pt x="0" y="106666"/>
                    <a:pt x="17142" y="120000"/>
                    <a:pt x="24000" y="120000"/>
                  </a:cubicBezTo>
                  <a:cubicBezTo>
                    <a:pt x="30857" y="120000"/>
                    <a:pt x="37714" y="111111"/>
                    <a:pt x="44571" y="106666"/>
                  </a:cubicBezTo>
                  <a:cubicBezTo>
                    <a:pt x="54857" y="97777"/>
                    <a:pt x="65142" y="93333"/>
                    <a:pt x="75428" y="84444"/>
                  </a:cubicBezTo>
                  <a:cubicBezTo>
                    <a:pt x="82285" y="80000"/>
                    <a:pt x="89142" y="75555"/>
                    <a:pt x="96000" y="66666"/>
                  </a:cubicBezTo>
                  <a:cubicBezTo>
                    <a:pt x="99428" y="57777"/>
                    <a:pt x="96000" y="48888"/>
                    <a:pt x="99428" y="44444"/>
                  </a:cubicBezTo>
                  <a:cubicBezTo>
                    <a:pt x="102857" y="35555"/>
                    <a:pt x="99428" y="48888"/>
                    <a:pt x="99428" y="4444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1" name="Shape 4483">
              <a:extLst>
                <a:ext uri="{FF2B5EF4-FFF2-40B4-BE49-F238E27FC236}">
                  <a16:creationId xmlns:a16="http://schemas.microsoft.com/office/drawing/2014/main" id="{5C827BE4-AEE3-F443-8759-6D8A29C00EC2}"/>
                </a:ext>
              </a:extLst>
            </p:cNvPr>
            <p:cNvSpPr/>
            <p:nvPr/>
          </p:nvSpPr>
          <p:spPr>
            <a:xfrm>
              <a:off x="13461340" y="7201382"/>
              <a:ext cx="464968" cy="4396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00" y="91914"/>
                  </a:moveTo>
                  <a:cubicBezTo>
                    <a:pt x="112800" y="91914"/>
                    <a:pt x="108000" y="89361"/>
                    <a:pt x="108000" y="86808"/>
                  </a:cubicBezTo>
                  <a:cubicBezTo>
                    <a:pt x="108000" y="84255"/>
                    <a:pt x="110400" y="84255"/>
                    <a:pt x="110400" y="81702"/>
                  </a:cubicBezTo>
                  <a:cubicBezTo>
                    <a:pt x="108000" y="76595"/>
                    <a:pt x="103200" y="74042"/>
                    <a:pt x="98400" y="68936"/>
                  </a:cubicBezTo>
                  <a:cubicBezTo>
                    <a:pt x="96000" y="68936"/>
                    <a:pt x="91200" y="66382"/>
                    <a:pt x="91200" y="63829"/>
                  </a:cubicBezTo>
                  <a:cubicBezTo>
                    <a:pt x="88800" y="58723"/>
                    <a:pt x="84000" y="53617"/>
                    <a:pt x="84000" y="45957"/>
                  </a:cubicBezTo>
                  <a:cubicBezTo>
                    <a:pt x="81600" y="40851"/>
                    <a:pt x="96000" y="30638"/>
                    <a:pt x="91200" y="25531"/>
                  </a:cubicBezTo>
                  <a:cubicBezTo>
                    <a:pt x="86400" y="22978"/>
                    <a:pt x="84000" y="20425"/>
                    <a:pt x="81600" y="15319"/>
                  </a:cubicBezTo>
                  <a:cubicBezTo>
                    <a:pt x="79200" y="12765"/>
                    <a:pt x="79200" y="7659"/>
                    <a:pt x="76800" y="5106"/>
                  </a:cubicBezTo>
                  <a:cubicBezTo>
                    <a:pt x="74400" y="5106"/>
                    <a:pt x="74400" y="7659"/>
                    <a:pt x="72000" y="7659"/>
                  </a:cubicBezTo>
                  <a:cubicBezTo>
                    <a:pt x="67200" y="7659"/>
                    <a:pt x="69600" y="2553"/>
                    <a:pt x="67200" y="2553"/>
                  </a:cubicBezTo>
                  <a:cubicBezTo>
                    <a:pt x="64800" y="2553"/>
                    <a:pt x="60000" y="5106"/>
                    <a:pt x="60000" y="5106"/>
                  </a:cubicBezTo>
                  <a:cubicBezTo>
                    <a:pt x="55200" y="0"/>
                    <a:pt x="52800" y="2553"/>
                    <a:pt x="48000" y="2553"/>
                  </a:cubicBezTo>
                  <a:cubicBezTo>
                    <a:pt x="43200" y="5106"/>
                    <a:pt x="45600" y="7659"/>
                    <a:pt x="43200" y="10212"/>
                  </a:cubicBezTo>
                  <a:cubicBezTo>
                    <a:pt x="38400" y="12765"/>
                    <a:pt x="33600" y="12765"/>
                    <a:pt x="31200" y="17872"/>
                  </a:cubicBezTo>
                  <a:cubicBezTo>
                    <a:pt x="28800" y="22978"/>
                    <a:pt x="33600" y="20425"/>
                    <a:pt x="33600" y="25531"/>
                  </a:cubicBezTo>
                  <a:cubicBezTo>
                    <a:pt x="33600" y="28085"/>
                    <a:pt x="31200" y="28085"/>
                    <a:pt x="31200" y="33191"/>
                  </a:cubicBezTo>
                  <a:cubicBezTo>
                    <a:pt x="31200" y="40851"/>
                    <a:pt x="28800" y="43404"/>
                    <a:pt x="21600" y="48510"/>
                  </a:cubicBezTo>
                  <a:cubicBezTo>
                    <a:pt x="16800" y="51063"/>
                    <a:pt x="0" y="58723"/>
                    <a:pt x="2400" y="63829"/>
                  </a:cubicBezTo>
                  <a:cubicBezTo>
                    <a:pt x="4800" y="66382"/>
                    <a:pt x="4800" y="74042"/>
                    <a:pt x="7200" y="76595"/>
                  </a:cubicBezTo>
                  <a:cubicBezTo>
                    <a:pt x="9600" y="79148"/>
                    <a:pt x="19200" y="79148"/>
                    <a:pt x="21600" y="79148"/>
                  </a:cubicBezTo>
                  <a:cubicBezTo>
                    <a:pt x="28800" y="81702"/>
                    <a:pt x="36000" y="86808"/>
                    <a:pt x="43200" y="91914"/>
                  </a:cubicBezTo>
                  <a:cubicBezTo>
                    <a:pt x="52800" y="99574"/>
                    <a:pt x="60000" y="107234"/>
                    <a:pt x="69600" y="114893"/>
                  </a:cubicBezTo>
                  <a:cubicBezTo>
                    <a:pt x="76800" y="120000"/>
                    <a:pt x="84000" y="120000"/>
                    <a:pt x="91200" y="120000"/>
                  </a:cubicBezTo>
                  <a:cubicBezTo>
                    <a:pt x="98400" y="120000"/>
                    <a:pt x="98400" y="112340"/>
                    <a:pt x="103200" y="107234"/>
                  </a:cubicBezTo>
                  <a:cubicBezTo>
                    <a:pt x="108000" y="102127"/>
                    <a:pt x="117600" y="112340"/>
                    <a:pt x="120000" y="109787"/>
                  </a:cubicBezTo>
                  <a:cubicBezTo>
                    <a:pt x="117600" y="107234"/>
                    <a:pt x="115200" y="104680"/>
                    <a:pt x="112800" y="99574"/>
                  </a:cubicBezTo>
                  <a:cubicBezTo>
                    <a:pt x="112800" y="97021"/>
                    <a:pt x="115200" y="94468"/>
                    <a:pt x="112800" y="91914"/>
                  </a:cubicBezTo>
                  <a:cubicBezTo>
                    <a:pt x="110400" y="89361"/>
                    <a:pt x="115200" y="94468"/>
                    <a:pt x="112800" y="9191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2" name="Shape 4484">
              <a:extLst>
                <a:ext uri="{FF2B5EF4-FFF2-40B4-BE49-F238E27FC236}">
                  <a16:creationId xmlns:a16="http://schemas.microsoft.com/office/drawing/2014/main" id="{32A09332-FD5A-4843-BCDF-A4D2351955DB}"/>
                </a:ext>
              </a:extLst>
            </p:cNvPr>
            <p:cNvSpPr/>
            <p:nvPr/>
          </p:nvSpPr>
          <p:spPr>
            <a:xfrm>
              <a:off x="12872167" y="6946540"/>
              <a:ext cx="885350" cy="337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684" y="120000"/>
                  </a:moveTo>
                  <a:cubicBezTo>
                    <a:pt x="66947" y="116666"/>
                    <a:pt x="68210" y="110000"/>
                    <a:pt x="68210" y="110000"/>
                  </a:cubicBezTo>
                  <a:cubicBezTo>
                    <a:pt x="66947" y="103333"/>
                    <a:pt x="68210" y="100000"/>
                    <a:pt x="69473" y="103333"/>
                  </a:cubicBezTo>
                  <a:cubicBezTo>
                    <a:pt x="72000" y="106666"/>
                    <a:pt x="73263" y="103333"/>
                    <a:pt x="75789" y="103333"/>
                  </a:cubicBezTo>
                  <a:cubicBezTo>
                    <a:pt x="78315" y="100000"/>
                    <a:pt x="78315" y="100000"/>
                    <a:pt x="80842" y="103333"/>
                  </a:cubicBezTo>
                  <a:cubicBezTo>
                    <a:pt x="85894" y="103333"/>
                    <a:pt x="89684" y="96666"/>
                    <a:pt x="94736" y="96666"/>
                  </a:cubicBezTo>
                  <a:cubicBezTo>
                    <a:pt x="98526" y="96666"/>
                    <a:pt x="103578" y="96666"/>
                    <a:pt x="107368" y="93333"/>
                  </a:cubicBezTo>
                  <a:cubicBezTo>
                    <a:pt x="109894" y="90000"/>
                    <a:pt x="109894" y="96666"/>
                    <a:pt x="113684" y="93333"/>
                  </a:cubicBezTo>
                  <a:cubicBezTo>
                    <a:pt x="116210" y="90000"/>
                    <a:pt x="114947" y="96666"/>
                    <a:pt x="116210" y="100000"/>
                  </a:cubicBezTo>
                  <a:cubicBezTo>
                    <a:pt x="117473" y="103333"/>
                    <a:pt x="120000" y="96666"/>
                    <a:pt x="118736" y="93333"/>
                  </a:cubicBezTo>
                  <a:cubicBezTo>
                    <a:pt x="117473" y="90000"/>
                    <a:pt x="120000" y="83333"/>
                    <a:pt x="116210" y="80000"/>
                  </a:cubicBezTo>
                  <a:cubicBezTo>
                    <a:pt x="114947" y="76666"/>
                    <a:pt x="117473" y="76666"/>
                    <a:pt x="116210" y="73333"/>
                  </a:cubicBezTo>
                  <a:cubicBezTo>
                    <a:pt x="116210" y="66666"/>
                    <a:pt x="114947" y="63333"/>
                    <a:pt x="114947" y="56666"/>
                  </a:cubicBezTo>
                  <a:cubicBezTo>
                    <a:pt x="114947" y="53333"/>
                    <a:pt x="117473" y="46666"/>
                    <a:pt x="117473" y="46666"/>
                  </a:cubicBezTo>
                  <a:cubicBezTo>
                    <a:pt x="116210" y="40000"/>
                    <a:pt x="113684" y="36666"/>
                    <a:pt x="112421" y="26666"/>
                  </a:cubicBezTo>
                  <a:cubicBezTo>
                    <a:pt x="109894" y="16666"/>
                    <a:pt x="109894" y="13333"/>
                    <a:pt x="104842" y="10000"/>
                  </a:cubicBezTo>
                  <a:cubicBezTo>
                    <a:pt x="103578" y="10000"/>
                    <a:pt x="102315" y="10000"/>
                    <a:pt x="101052" y="10000"/>
                  </a:cubicBezTo>
                  <a:cubicBezTo>
                    <a:pt x="98526" y="6666"/>
                    <a:pt x="99789" y="10000"/>
                    <a:pt x="98526" y="10000"/>
                  </a:cubicBezTo>
                  <a:cubicBezTo>
                    <a:pt x="96000" y="16666"/>
                    <a:pt x="93473" y="16666"/>
                    <a:pt x="92210" y="20000"/>
                  </a:cubicBezTo>
                  <a:cubicBezTo>
                    <a:pt x="88421" y="23333"/>
                    <a:pt x="83368" y="20000"/>
                    <a:pt x="79578" y="20000"/>
                  </a:cubicBezTo>
                  <a:cubicBezTo>
                    <a:pt x="77052" y="20000"/>
                    <a:pt x="74526" y="20000"/>
                    <a:pt x="73263" y="20000"/>
                  </a:cubicBezTo>
                  <a:cubicBezTo>
                    <a:pt x="70736" y="16666"/>
                    <a:pt x="70736" y="13333"/>
                    <a:pt x="68210" y="13333"/>
                  </a:cubicBezTo>
                  <a:cubicBezTo>
                    <a:pt x="65684" y="13333"/>
                    <a:pt x="64421" y="10000"/>
                    <a:pt x="63157" y="6666"/>
                  </a:cubicBezTo>
                  <a:cubicBezTo>
                    <a:pt x="61894" y="6666"/>
                    <a:pt x="56842" y="0"/>
                    <a:pt x="58105" y="0"/>
                  </a:cubicBezTo>
                  <a:cubicBezTo>
                    <a:pt x="55578" y="3333"/>
                    <a:pt x="49263" y="0"/>
                    <a:pt x="46736" y="0"/>
                  </a:cubicBezTo>
                  <a:cubicBezTo>
                    <a:pt x="42947" y="0"/>
                    <a:pt x="39157" y="10000"/>
                    <a:pt x="36631" y="13333"/>
                  </a:cubicBezTo>
                  <a:cubicBezTo>
                    <a:pt x="32842" y="20000"/>
                    <a:pt x="26526" y="13333"/>
                    <a:pt x="22736" y="16666"/>
                  </a:cubicBezTo>
                  <a:cubicBezTo>
                    <a:pt x="21473" y="16666"/>
                    <a:pt x="20210" y="16666"/>
                    <a:pt x="20210" y="20000"/>
                  </a:cubicBezTo>
                  <a:cubicBezTo>
                    <a:pt x="20210" y="20000"/>
                    <a:pt x="22736" y="20000"/>
                    <a:pt x="22736" y="23333"/>
                  </a:cubicBezTo>
                  <a:cubicBezTo>
                    <a:pt x="22736" y="23333"/>
                    <a:pt x="18947" y="23333"/>
                    <a:pt x="18947" y="26666"/>
                  </a:cubicBezTo>
                  <a:cubicBezTo>
                    <a:pt x="18947" y="30000"/>
                    <a:pt x="18947" y="30000"/>
                    <a:pt x="16421" y="30000"/>
                  </a:cubicBezTo>
                  <a:cubicBezTo>
                    <a:pt x="12631" y="30000"/>
                    <a:pt x="8842" y="30000"/>
                    <a:pt x="5052" y="30000"/>
                  </a:cubicBezTo>
                  <a:cubicBezTo>
                    <a:pt x="2526" y="30000"/>
                    <a:pt x="3789" y="33333"/>
                    <a:pt x="3789" y="36666"/>
                  </a:cubicBezTo>
                  <a:cubicBezTo>
                    <a:pt x="2526" y="43333"/>
                    <a:pt x="0" y="46666"/>
                    <a:pt x="3789" y="50000"/>
                  </a:cubicBezTo>
                  <a:cubicBezTo>
                    <a:pt x="3789" y="50000"/>
                    <a:pt x="6315" y="46666"/>
                    <a:pt x="6315" y="46666"/>
                  </a:cubicBezTo>
                  <a:cubicBezTo>
                    <a:pt x="6315" y="50000"/>
                    <a:pt x="3789" y="56666"/>
                    <a:pt x="3789" y="56666"/>
                  </a:cubicBezTo>
                  <a:cubicBezTo>
                    <a:pt x="5052" y="60000"/>
                    <a:pt x="5052" y="56666"/>
                    <a:pt x="6315" y="56666"/>
                  </a:cubicBezTo>
                  <a:cubicBezTo>
                    <a:pt x="6315" y="56666"/>
                    <a:pt x="6315" y="63333"/>
                    <a:pt x="6315" y="63333"/>
                  </a:cubicBezTo>
                  <a:cubicBezTo>
                    <a:pt x="8842" y="73333"/>
                    <a:pt x="5052" y="66666"/>
                    <a:pt x="3789" y="66666"/>
                  </a:cubicBezTo>
                  <a:cubicBezTo>
                    <a:pt x="3789" y="66666"/>
                    <a:pt x="2526" y="76666"/>
                    <a:pt x="5052" y="73333"/>
                  </a:cubicBezTo>
                  <a:cubicBezTo>
                    <a:pt x="7578" y="73333"/>
                    <a:pt x="5052" y="80000"/>
                    <a:pt x="5052" y="83333"/>
                  </a:cubicBezTo>
                  <a:cubicBezTo>
                    <a:pt x="5052" y="86666"/>
                    <a:pt x="8842" y="86666"/>
                    <a:pt x="10105" y="90000"/>
                  </a:cubicBezTo>
                  <a:cubicBezTo>
                    <a:pt x="11368" y="93333"/>
                    <a:pt x="8842" y="100000"/>
                    <a:pt x="8842" y="100000"/>
                  </a:cubicBezTo>
                  <a:cubicBezTo>
                    <a:pt x="10105" y="100000"/>
                    <a:pt x="11368" y="93333"/>
                    <a:pt x="12631" y="100000"/>
                  </a:cubicBezTo>
                  <a:cubicBezTo>
                    <a:pt x="12631" y="103333"/>
                    <a:pt x="10105" y="103333"/>
                    <a:pt x="10105" y="103333"/>
                  </a:cubicBezTo>
                  <a:cubicBezTo>
                    <a:pt x="10105" y="103333"/>
                    <a:pt x="12631" y="103333"/>
                    <a:pt x="12631" y="103333"/>
                  </a:cubicBezTo>
                  <a:cubicBezTo>
                    <a:pt x="13894" y="106666"/>
                    <a:pt x="12631" y="110000"/>
                    <a:pt x="11368" y="113333"/>
                  </a:cubicBezTo>
                  <a:cubicBezTo>
                    <a:pt x="11368" y="116666"/>
                    <a:pt x="13894" y="120000"/>
                    <a:pt x="13894" y="116666"/>
                  </a:cubicBezTo>
                  <a:cubicBezTo>
                    <a:pt x="15157" y="113333"/>
                    <a:pt x="13894" y="106666"/>
                    <a:pt x="15157" y="103333"/>
                  </a:cubicBezTo>
                  <a:cubicBezTo>
                    <a:pt x="16421" y="100000"/>
                    <a:pt x="18947" y="106666"/>
                    <a:pt x="20210" y="106666"/>
                  </a:cubicBezTo>
                  <a:cubicBezTo>
                    <a:pt x="22736" y="110000"/>
                    <a:pt x="25263" y="116666"/>
                    <a:pt x="27789" y="110000"/>
                  </a:cubicBezTo>
                  <a:cubicBezTo>
                    <a:pt x="31578" y="106666"/>
                    <a:pt x="29052" y="96666"/>
                    <a:pt x="34105" y="103333"/>
                  </a:cubicBezTo>
                  <a:cubicBezTo>
                    <a:pt x="36631" y="110000"/>
                    <a:pt x="40421" y="116666"/>
                    <a:pt x="44210" y="116666"/>
                  </a:cubicBezTo>
                  <a:cubicBezTo>
                    <a:pt x="46736" y="113333"/>
                    <a:pt x="50526" y="110000"/>
                    <a:pt x="53052" y="106666"/>
                  </a:cubicBezTo>
                  <a:cubicBezTo>
                    <a:pt x="54315" y="103333"/>
                    <a:pt x="54315" y="100000"/>
                    <a:pt x="55578" y="100000"/>
                  </a:cubicBezTo>
                  <a:cubicBezTo>
                    <a:pt x="58105" y="103333"/>
                    <a:pt x="59368" y="106666"/>
                    <a:pt x="60631" y="103333"/>
                  </a:cubicBezTo>
                  <a:cubicBezTo>
                    <a:pt x="64421" y="100000"/>
                    <a:pt x="64421" y="103333"/>
                    <a:pt x="63157" y="110000"/>
                  </a:cubicBezTo>
                  <a:cubicBezTo>
                    <a:pt x="63157" y="113333"/>
                    <a:pt x="65684" y="113333"/>
                    <a:pt x="63157" y="116666"/>
                  </a:cubicBezTo>
                  <a:cubicBezTo>
                    <a:pt x="64421" y="120000"/>
                    <a:pt x="64421" y="120000"/>
                    <a:pt x="65684" y="120000"/>
                  </a:cubicBezTo>
                  <a:cubicBezTo>
                    <a:pt x="66947" y="116666"/>
                    <a:pt x="64421" y="120000"/>
                    <a:pt x="65684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3" name="Shape 4485">
              <a:extLst>
                <a:ext uri="{FF2B5EF4-FFF2-40B4-BE49-F238E27FC236}">
                  <a16:creationId xmlns:a16="http://schemas.microsoft.com/office/drawing/2014/main" id="{AF7569A1-C83E-EC4A-91DA-24D1437021F3}"/>
                </a:ext>
              </a:extLst>
            </p:cNvPr>
            <p:cNvSpPr/>
            <p:nvPr/>
          </p:nvSpPr>
          <p:spPr>
            <a:xfrm>
              <a:off x="13273442" y="7481711"/>
              <a:ext cx="980891" cy="7868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285" y="28571"/>
                  </a:moveTo>
                  <a:cubicBezTo>
                    <a:pt x="73142" y="24285"/>
                    <a:pt x="73142" y="24285"/>
                    <a:pt x="69714" y="24285"/>
                  </a:cubicBezTo>
                  <a:cubicBezTo>
                    <a:pt x="66285" y="24285"/>
                    <a:pt x="62857" y="24285"/>
                    <a:pt x="59428" y="24285"/>
                  </a:cubicBezTo>
                  <a:cubicBezTo>
                    <a:pt x="57142" y="24285"/>
                    <a:pt x="56000" y="21428"/>
                    <a:pt x="54857" y="21428"/>
                  </a:cubicBezTo>
                  <a:cubicBezTo>
                    <a:pt x="51428" y="17142"/>
                    <a:pt x="48000" y="14285"/>
                    <a:pt x="45714" y="11428"/>
                  </a:cubicBezTo>
                  <a:cubicBezTo>
                    <a:pt x="41142" y="7142"/>
                    <a:pt x="36571" y="2857"/>
                    <a:pt x="30857" y="1428"/>
                  </a:cubicBezTo>
                  <a:cubicBezTo>
                    <a:pt x="28571" y="0"/>
                    <a:pt x="27428" y="0"/>
                    <a:pt x="24000" y="1428"/>
                  </a:cubicBezTo>
                  <a:cubicBezTo>
                    <a:pt x="21714" y="1428"/>
                    <a:pt x="18285" y="2857"/>
                    <a:pt x="14857" y="4285"/>
                  </a:cubicBezTo>
                  <a:cubicBezTo>
                    <a:pt x="16000" y="7142"/>
                    <a:pt x="19428" y="10000"/>
                    <a:pt x="19428" y="12857"/>
                  </a:cubicBezTo>
                  <a:cubicBezTo>
                    <a:pt x="19428" y="15714"/>
                    <a:pt x="16000" y="17142"/>
                    <a:pt x="14857" y="17142"/>
                  </a:cubicBezTo>
                  <a:cubicBezTo>
                    <a:pt x="13714" y="18571"/>
                    <a:pt x="12571" y="17142"/>
                    <a:pt x="11428" y="17142"/>
                  </a:cubicBezTo>
                  <a:cubicBezTo>
                    <a:pt x="10285" y="18571"/>
                    <a:pt x="10285" y="20000"/>
                    <a:pt x="10285" y="20000"/>
                  </a:cubicBezTo>
                  <a:cubicBezTo>
                    <a:pt x="8000" y="24285"/>
                    <a:pt x="3428" y="21428"/>
                    <a:pt x="2285" y="20000"/>
                  </a:cubicBezTo>
                  <a:cubicBezTo>
                    <a:pt x="1142" y="22857"/>
                    <a:pt x="1142" y="24285"/>
                    <a:pt x="1142" y="27142"/>
                  </a:cubicBezTo>
                  <a:cubicBezTo>
                    <a:pt x="0" y="31428"/>
                    <a:pt x="1142" y="30000"/>
                    <a:pt x="3428" y="31428"/>
                  </a:cubicBezTo>
                  <a:cubicBezTo>
                    <a:pt x="5714" y="34285"/>
                    <a:pt x="8000" y="40000"/>
                    <a:pt x="9142" y="44285"/>
                  </a:cubicBezTo>
                  <a:cubicBezTo>
                    <a:pt x="11428" y="47142"/>
                    <a:pt x="12571" y="50000"/>
                    <a:pt x="13714" y="54285"/>
                  </a:cubicBezTo>
                  <a:cubicBezTo>
                    <a:pt x="14857" y="57142"/>
                    <a:pt x="16000" y="58571"/>
                    <a:pt x="17142" y="60000"/>
                  </a:cubicBezTo>
                  <a:cubicBezTo>
                    <a:pt x="19428" y="62857"/>
                    <a:pt x="21714" y="62857"/>
                    <a:pt x="22857" y="65714"/>
                  </a:cubicBezTo>
                  <a:cubicBezTo>
                    <a:pt x="24000" y="68571"/>
                    <a:pt x="25142" y="71428"/>
                    <a:pt x="25142" y="75714"/>
                  </a:cubicBezTo>
                  <a:cubicBezTo>
                    <a:pt x="26285" y="78571"/>
                    <a:pt x="25142" y="81428"/>
                    <a:pt x="26285" y="84285"/>
                  </a:cubicBezTo>
                  <a:cubicBezTo>
                    <a:pt x="28571" y="90000"/>
                    <a:pt x="33142" y="91428"/>
                    <a:pt x="35428" y="95714"/>
                  </a:cubicBezTo>
                  <a:cubicBezTo>
                    <a:pt x="37714" y="100000"/>
                    <a:pt x="38857" y="105714"/>
                    <a:pt x="41142" y="108571"/>
                  </a:cubicBezTo>
                  <a:cubicBezTo>
                    <a:pt x="42285" y="111428"/>
                    <a:pt x="44571" y="114285"/>
                    <a:pt x="45714" y="115714"/>
                  </a:cubicBezTo>
                  <a:cubicBezTo>
                    <a:pt x="45714" y="117142"/>
                    <a:pt x="45714" y="120000"/>
                    <a:pt x="46857" y="120000"/>
                  </a:cubicBezTo>
                  <a:cubicBezTo>
                    <a:pt x="49142" y="120000"/>
                    <a:pt x="48000" y="117142"/>
                    <a:pt x="49142" y="115714"/>
                  </a:cubicBezTo>
                  <a:cubicBezTo>
                    <a:pt x="49142" y="111428"/>
                    <a:pt x="54857" y="112857"/>
                    <a:pt x="57142" y="112857"/>
                  </a:cubicBezTo>
                  <a:cubicBezTo>
                    <a:pt x="60571" y="112857"/>
                    <a:pt x="66285" y="111428"/>
                    <a:pt x="68571" y="114285"/>
                  </a:cubicBezTo>
                  <a:cubicBezTo>
                    <a:pt x="72000" y="115714"/>
                    <a:pt x="73142" y="112857"/>
                    <a:pt x="75428" y="110000"/>
                  </a:cubicBezTo>
                  <a:cubicBezTo>
                    <a:pt x="78857" y="104285"/>
                    <a:pt x="82285" y="104285"/>
                    <a:pt x="86857" y="102857"/>
                  </a:cubicBezTo>
                  <a:cubicBezTo>
                    <a:pt x="93714" y="102857"/>
                    <a:pt x="100571" y="100000"/>
                    <a:pt x="107428" y="97142"/>
                  </a:cubicBezTo>
                  <a:cubicBezTo>
                    <a:pt x="109714" y="95714"/>
                    <a:pt x="113142" y="94285"/>
                    <a:pt x="116571" y="94285"/>
                  </a:cubicBezTo>
                  <a:cubicBezTo>
                    <a:pt x="117714" y="92857"/>
                    <a:pt x="117714" y="90000"/>
                    <a:pt x="118857" y="87142"/>
                  </a:cubicBezTo>
                  <a:cubicBezTo>
                    <a:pt x="118857" y="85714"/>
                    <a:pt x="120000" y="82857"/>
                    <a:pt x="120000" y="80000"/>
                  </a:cubicBezTo>
                  <a:cubicBezTo>
                    <a:pt x="120000" y="78571"/>
                    <a:pt x="118857" y="74285"/>
                    <a:pt x="117714" y="72857"/>
                  </a:cubicBezTo>
                  <a:cubicBezTo>
                    <a:pt x="114285" y="72857"/>
                    <a:pt x="109714" y="72857"/>
                    <a:pt x="106285" y="71428"/>
                  </a:cubicBezTo>
                  <a:cubicBezTo>
                    <a:pt x="102857" y="71428"/>
                    <a:pt x="102857" y="70000"/>
                    <a:pt x="100571" y="67142"/>
                  </a:cubicBezTo>
                  <a:cubicBezTo>
                    <a:pt x="98285" y="61428"/>
                    <a:pt x="94857" y="60000"/>
                    <a:pt x="92571" y="55714"/>
                  </a:cubicBezTo>
                  <a:cubicBezTo>
                    <a:pt x="91428" y="55714"/>
                    <a:pt x="89142" y="50000"/>
                    <a:pt x="88000" y="48571"/>
                  </a:cubicBezTo>
                  <a:cubicBezTo>
                    <a:pt x="86857" y="45714"/>
                    <a:pt x="92571" y="44285"/>
                    <a:pt x="88000" y="41428"/>
                  </a:cubicBezTo>
                  <a:cubicBezTo>
                    <a:pt x="86857" y="41428"/>
                    <a:pt x="85714" y="38571"/>
                    <a:pt x="84571" y="38571"/>
                  </a:cubicBezTo>
                  <a:cubicBezTo>
                    <a:pt x="82285" y="38571"/>
                    <a:pt x="81142" y="34285"/>
                    <a:pt x="80000" y="31428"/>
                  </a:cubicBezTo>
                  <a:cubicBezTo>
                    <a:pt x="78857" y="27142"/>
                    <a:pt x="78857" y="28571"/>
                    <a:pt x="74285" y="2857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4" name="Shape 4486">
              <a:extLst>
                <a:ext uri="{FF2B5EF4-FFF2-40B4-BE49-F238E27FC236}">
                  <a16:creationId xmlns:a16="http://schemas.microsoft.com/office/drawing/2014/main" id="{B66DC790-53E3-C04B-9509-B95AED62E43B}"/>
                </a:ext>
              </a:extLst>
            </p:cNvPr>
            <p:cNvSpPr/>
            <p:nvPr/>
          </p:nvSpPr>
          <p:spPr>
            <a:xfrm>
              <a:off x="13292551" y="7424368"/>
              <a:ext cx="194267" cy="2070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571" y="120000"/>
                  </a:moveTo>
                  <a:cubicBezTo>
                    <a:pt x="40000" y="120000"/>
                    <a:pt x="40000" y="103636"/>
                    <a:pt x="45714" y="103636"/>
                  </a:cubicBezTo>
                  <a:cubicBezTo>
                    <a:pt x="51428" y="92727"/>
                    <a:pt x="62857" y="98181"/>
                    <a:pt x="68571" y="98181"/>
                  </a:cubicBezTo>
                  <a:cubicBezTo>
                    <a:pt x="74285" y="92727"/>
                    <a:pt x="91428" y="87272"/>
                    <a:pt x="85714" y="81818"/>
                  </a:cubicBezTo>
                  <a:cubicBezTo>
                    <a:pt x="80000" y="70909"/>
                    <a:pt x="74285" y="60000"/>
                    <a:pt x="62857" y="49090"/>
                  </a:cubicBezTo>
                  <a:cubicBezTo>
                    <a:pt x="85714" y="43636"/>
                    <a:pt x="102857" y="38181"/>
                    <a:pt x="120000" y="32727"/>
                  </a:cubicBezTo>
                  <a:cubicBezTo>
                    <a:pt x="120000" y="21818"/>
                    <a:pt x="114285" y="10909"/>
                    <a:pt x="108571" y="0"/>
                  </a:cubicBezTo>
                  <a:cubicBezTo>
                    <a:pt x="91428" y="5454"/>
                    <a:pt x="68571" y="27272"/>
                    <a:pt x="51428" y="27272"/>
                  </a:cubicBezTo>
                  <a:cubicBezTo>
                    <a:pt x="40000" y="27272"/>
                    <a:pt x="22857" y="16363"/>
                    <a:pt x="22857" y="5454"/>
                  </a:cubicBezTo>
                  <a:cubicBezTo>
                    <a:pt x="17142" y="27272"/>
                    <a:pt x="17142" y="43636"/>
                    <a:pt x="17142" y="60000"/>
                  </a:cubicBezTo>
                  <a:cubicBezTo>
                    <a:pt x="11428" y="70909"/>
                    <a:pt x="0" y="87272"/>
                    <a:pt x="0" y="98181"/>
                  </a:cubicBezTo>
                  <a:cubicBezTo>
                    <a:pt x="0" y="109090"/>
                    <a:pt x="0" y="109090"/>
                    <a:pt x="5714" y="114545"/>
                  </a:cubicBezTo>
                  <a:cubicBezTo>
                    <a:pt x="17142" y="114545"/>
                    <a:pt x="22857" y="120000"/>
                    <a:pt x="28571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5" name="Shape 4487">
              <a:extLst>
                <a:ext uri="{FF2B5EF4-FFF2-40B4-BE49-F238E27FC236}">
                  <a16:creationId xmlns:a16="http://schemas.microsoft.com/office/drawing/2014/main" id="{0225DEFB-482B-3A4F-B9B3-C16986E593F7}"/>
                </a:ext>
              </a:extLst>
            </p:cNvPr>
            <p:cNvSpPr/>
            <p:nvPr/>
          </p:nvSpPr>
          <p:spPr>
            <a:xfrm>
              <a:off x="13302106" y="7351104"/>
              <a:ext cx="73249" cy="828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26666"/>
                  </a:moveTo>
                  <a:cubicBezTo>
                    <a:pt x="105000" y="13333"/>
                    <a:pt x="75000" y="0"/>
                    <a:pt x="60000" y="0"/>
                  </a:cubicBezTo>
                  <a:cubicBezTo>
                    <a:pt x="45000" y="13333"/>
                    <a:pt x="45000" y="13333"/>
                    <a:pt x="30000" y="26666"/>
                  </a:cubicBezTo>
                  <a:cubicBezTo>
                    <a:pt x="30000" y="53333"/>
                    <a:pt x="15000" y="80000"/>
                    <a:pt x="0" y="106666"/>
                  </a:cubicBezTo>
                  <a:cubicBezTo>
                    <a:pt x="30000" y="106666"/>
                    <a:pt x="30000" y="120000"/>
                    <a:pt x="60000" y="106666"/>
                  </a:cubicBezTo>
                  <a:cubicBezTo>
                    <a:pt x="75000" y="93333"/>
                    <a:pt x="120000" y="53333"/>
                    <a:pt x="105000" y="2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6" name="Shape 4488">
              <a:extLst>
                <a:ext uri="{FF2B5EF4-FFF2-40B4-BE49-F238E27FC236}">
                  <a16:creationId xmlns:a16="http://schemas.microsoft.com/office/drawing/2014/main" id="{61099D23-92FD-F64F-9C1C-328B6C51BFA9}"/>
                </a:ext>
              </a:extLst>
            </p:cNvPr>
            <p:cNvSpPr/>
            <p:nvPr/>
          </p:nvSpPr>
          <p:spPr>
            <a:xfrm>
              <a:off x="13292551" y="7462599"/>
              <a:ext cx="28663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428"/>
                  </a:moveTo>
                  <a:cubicBezTo>
                    <a:pt x="0" y="85714"/>
                    <a:pt x="40000" y="102857"/>
                    <a:pt x="120000" y="119999"/>
                  </a:cubicBezTo>
                  <a:cubicBezTo>
                    <a:pt x="120000" y="85714"/>
                    <a:pt x="120000" y="51428"/>
                    <a:pt x="120000" y="17142"/>
                  </a:cubicBezTo>
                  <a:cubicBezTo>
                    <a:pt x="120000" y="0"/>
                    <a:pt x="120000" y="0"/>
                    <a:pt x="80000" y="0"/>
                  </a:cubicBezTo>
                  <a:cubicBezTo>
                    <a:pt x="0" y="0"/>
                    <a:pt x="0" y="34285"/>
                    <a:pt x="0" y="5142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7" name="Shape 4489">
              <a:extLst>
                <a:ext uri="{FF2B5EF4-FFF2-40B4-BE49-F238E27FC236}">
                  <a16:creationId xmlns:a16="http://schemas.microsoft.com/office/drawing/2014/main" id="{BB98B17F-A22F-5D42-B305-A9B323D01F3A}"/>
                </a:ext>
              </a:extLst>
            </p:cNvPr>
            <p:cNvSpPr/>
            <p:nvPr/>
          </p:nvSpPr>
          <p:spPr>
            <a:xfrm>
              <a:off x="13254335" y="7424368"/>
              <a:ext cx="76431" cy="245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78461"/>
                  </a:moveTo>
                  <a:cubicBezTo>
                    <a:pt x="60000" y="73846"/>
                    <a:pt x="75000" y="69230"/>
                    <a:pt x="90000" y="60000"/>
                  </a:cubicBezTo>
                  <a:cubicBezTo>
                    <a:pt x="105000" y="50769"/>
                    <a:pt x="90000" y="55384"/>
                    <a:pt x="75000" y="46153"/>
                  </a:cubicBezTo>
                  <a:cubicBezTo>
                    <a:pt x="45000" y="36923"/>
                    <a:pt x="60000" y="13846"/>
                    <a:pt x="105000" y="18461"/>
                  </a:cubicBezTo>
                  <a:cubicBezTo>
                    <a:pt x="120000" y="4615"/>
                    <a:pt x="120000" y="4615"/>
                    <a:pt x="90000" y="0"/>
                  </a:cubicBezTo>
                  <a:cubicBezTo>
                    <a:pt x="60000" y="0"/>
                    <a:pt x="45000" y="23076"/>
                    <a:pt x="30000" y="32307"/>
                  </a:cubicBezTo>
                  <a:cubicBezTo>
                    <a:pt x="15000" y="36923"/>
                    <a:pt x="0" y="41538"/>
                    <a:pt x="0" y="50769"/>
                  </a:cubicBezTo>
                  <a:cubicBezTo>
                    <a:pt x="0" y="55384"/>
                    <a:pt x="15000" y="64615"/>
                    <a:pt x="15000" y="73846"/>
                  </a:cubicBezTo>
                  <a:cubicBezTo>
                    <a:pt x="15000" y="87692"/>
                    <a:pt x="30000" y="101538"/>
                    <a:pt x="30000" y="120000"/>
                  </a:cubicBezTo>
                  <a:cubicBezTo>
                    <a:pt x="30000" y="115384"/>
                    <a:pt x="30000" y="115384"/>
                    <a:pt x="30000" y="115384"/>
                  </a:cubicBezTo>
                  <a:cubicBezTo>
                    <a:pt x="45000" y="106153"/>
                    <a:pt x="45000" y="92307"/>
                    <a:pt x="60000" y="78461"/>
                  </a:cubicBezTo>
                  <a:cubicBezTo>
                    <a:pt x="60000" y="73846"/>
                    <a:pt x="60000" y="83076"/>
                    <a:pt x="60000" y="7846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8" name="Shape 4490">
              <a:extLst>
                <a:ext uri="{FF2B5EF4-FFF2-40B4-BE49-F238E27FC236}">
                  <a16:creationId xmlns:a16="http://schemas.microsoft.com/office/drawing/2014/main" id="{50B808F8-B041-C045-AB62-8686A9C4DD48}"/>
                </a:ext>
              </a:extLst>
            </p:cNvPr>
            <p:cNvSpPr/>
            <p:nvPr/>
          </p:nvSpPr>
          <p:spPr>
            <a:xfrm>
              <a:off x="14028220" y="7790707"/>
              <a:ext cx="47769" cy="73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120000"/>
                  </a:moveTo>
                  <a:cubicBezTo>
                    <a:pt x="72000" y="105000"/>
                    <a:pt x="120000" y="0"/>
                    <a:pt x="48000" y="0"/>
                  </a:cubicBezTo>
                  <a:cubicBezTo>
                    <a:pt x="24000" y="15000"/>
                    <a:pt x="0" y="45000"/>
                    <a:pt x="0" y="60000"/>
                  </a:cubicBezTo>
                  <a:cubicBezTo>
                    <a:pt x="0" y="90000"/>
                    <a:pt x="24000" y="105000"/>
                    <a:pt x="72000" y="120000"/>
                  </a:cubicBezTo>
                  <a:cubicBezTo>
                    <a:pt x="72000" y="120000"/>
                    <a:pt x="48000" y="120000"/>
                    <a:pt x="72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9" name="Shape 4491">
              <a:extLst>
                <a:ext uri="{FF2B5EF4-FFF2-40B4-BE49-F238E27FC236}">
                  <a16:creationId xmlns:a16="http://schemas.microsoft.com/office/drawing/2014/main" id="{25A881BD-C675-9A4B-BA38-85DF32A8D580}"/>
                </a:ext>
              </a:extLst>
            </p:cNvPr>
            <p:cNvSpPr/>
            <p:nvPr/>
          </p:nvSpPr>
          <p:spPr>
            <a:xfrm>
              <a:off x="13646056" y="8137935"/>
              <a:ext cx="496814" cy="3153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415" y="0"/>
                  </a:moveTo>
                  <a:cubicBezTo>
                    <a:pt x="99622" y="3529"/>
                    <a:pt x="92830" y="7058"/>
                    <a:pt x="86037" y="7058"/>
                  </a:cubicBezTo>
                  <a:cubicBezTo>
                    <a:pt x="79245" y="10588"/>
                    <a:pt x="70188" y="7058"/>
                    <a:pt x="63396" y="14117"/>
                  </a:cubicBezTo>
                  <a:cubicBezTo>
                    <a:pt x="58867" y="21176"/>
                    <a:pt x="56603" y="28235"/>
                    <a:pt x="52075" y="35294"/>
                  </a:cubicBezTo>
                  <a:cubicBezTo>
                    <a:pt x="49811" y="38823"/>
                    <a:pt x="43018" y="31764"/>
                    <a:pt x="38490" y="31764"/>
                  </a:cubicBezTo>
                  <a:cubicBezTo>
                    <a:pt x="31698" y="31764"/>
                    <a:pt x="27169" y="31764"/>
                    <a:pt x="20377" y="31764"/>
                  </a:cubicBezTo>
                  <a:cubicBezTo>
                    <a:pt x="13584" y="31764"/>
                    <a:pt x="6792" y="28235"/>
                    <a:pt x="6792" y="42352"/>
                  </a:cubicBezTo>
                  <a:cubicBezTo>
                    <a:pt x="4528" y="49411"/>
                    <a:pt x="2264" y="45882"/>
                    <a:pt x="2264" y="52941"/>
                  </a:cubicBezTo>
                  <a:cubicBezTo>
                    <a:pt x="0" y="60000"/>
                    <a:pt x="0" y="67058"/>
                    <a:pt x="2264" y="74117"/>
                  </a:cubicBezTo>
                  <a:cubicBezTo>
                    <a:pt x="2264" y="81176"/>
                    <a:pt x="4528" y="91764"/>
                    <a:pt x="6792" y="98823"/>
                  </a:cubicBezTo>
                  <a:cubicBezTo>
                    <a:pt x="6792" y="102352"/>
                    <a:pt x="6792" y="109411"/>
                    <a:pt x="9056" y="112941"/>
                  </a:cubicBezTo>
                  <a:cubicBezTo>
                    <a:pt x="11320" y="120000"/>
                    <a:pt x="22641" y="116470"/>
                    <a:pt x="27169" y="112941"/>
                  </a:cubicBezTo>
                  <a:cubicBezTo>
                    <a:pt x="29433" y="109411"/>
                    <a:pt x="31698" y="105882"/>
                    <a:pt x="36226" y="102352"/>
                  </a:cubicBezTo>
                  <a:cubicBezTo>
                    <a:pt x="38490" y="102352"/>
                    <a:pt x="43018" y="102352"/>
                    <a:pt x="47547" y="102352"/>
                  </a:cubicBezTo>
                  <a:cubicBezTo>
                    <a:pt x="49811" y="98823"/>
                    <a:pt x="52075" y="95294"/>
                    <a:pt x="54339" y="91764"/>
                  </a:cubicBezTo>
                  <a:cubicBezTo>
                    <a:pt x="61132" y="88235"/>
                    <a:pt x="65660" y="88235"/>
                    <a:pt x="72452" y="84705"/>
                  </a:cubicBezTo>
                  <a:cubicBezTo>
                    <a:pt x="79245" y="81176"/>
                    <a:pt x="86037" y="77647"/>
                    <a:pt x="92830" y="74117"/>
                  </a:cubicBezTo>
                  <a:cubicBezTo>
                    <a:pt x="97358" y="70588"/>
                    <a:pt x="106415" y="67058"/>
                    <a:pt x="106415" y="60000"/>
                  </a:cubicBezTo>
                  <a:cubicBezTo>
                    <a:pt x="108679" y="49411"/>
                    <a:pt x="120000" y="49411"/>
                    <a:pt x="117735" y="42352"/>
                  </a:cubicBezTo>
                  <a:cubicBezTo>
                    <a:pt x="113207" y="28235"/>
                    <a:pt x="110943" y="14117"/>
                    <a:pt x="106415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0" name="Shape 4492">
              <a:extLst>
                <a:ext uri="{FF2B5EF4-FFF2-40B4-BE49-F238E27FC236}">
                  <a16:creationId xmlns:a16="http://schemas.microsoft.com/office/drawing/2014/main" id="{0C79F3C1-9731-484C-AA3C-273A7265CBA3}"/>
                </a:ext>
              </a:extLst>
            </p:cNvPr>
            <p:cNvSpPr/>
            <p:nvPr/>
          </p:nvSpPr>
          <p:spPr>
            <a:xfrm>
              <a:off x="14085545" y="7790707"/>
              <a:ext cx="382164" cy="4587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146" y="46530"/>
                  </a:moveTo>
                  <a:cubicBezTo>
                    <a:pt x="105365" y="46530"/>
                    <a:pt x="102439" y="39183"/>
                    <a:pt x="99512" y="34285"/>
                  </a:cubicBezTo>
                  <a:cubicBezTo>
                    <a:pt x="96585" y="31836"/>
                    <a:pt x="84878" y="31836"/>
                    <a:pt x="81951" y="29387"/>
                  </a:cubicBezTo>
                  <a:cubicBezTo>
                    <a:pt x="73170" y="26938"/>
                    <a:pt x="70243" y="22040"/>
                    <a:pt x="64390" y="14693"/>
                  </a:cubicBezTo>
                  <a:cubicBezTo>
                    <a:pt x="64390" y="12244"/>
                    <a:pt x="61463" y="9795"/>
                    <a:pt x="61463" y="7346"/>
                  </a:cubicBezTo>
                  <a:cubicBezTo>
                    <a:pt x="61463" y="7346"/>
                    <a:pt x="64390" y="0"/>
                    <a:pt x="64390" y="0"/>
                  </a:cubicBezTo>
                  <a:cubicBezTo>
                    <a:pt x="61463" y="0"/>
                    <a:pt x="52682" y="9795"/>
                    <a:pt x="49756" y="12244"/>
                  </a:cubicBezTo>
                  <a:cubicBezTo>
                    <a:pt x="43902" y="17142"/>
                    <a:pt x="38048" y="24489"/>
                    <a:pt x="29268" y="24489"/>
                  </a:cubicBezTo>
                  <a:cubicBezTo>
                    <a:pt x="23414" y="26938"/>
                    <a:pt x="20487" y="24489"/>
                    <a:pt x="14634" y="24489"/>
                  </a:cubicBezTo>
                  <a:cubicBezTo>
                    <a:pt x="8780" y="26938"/>
                    <a:pt x="2926" y="31836"/>
                    <a:pt x="0" y="26938"/>
                  </a:cubicBezTo>
                  <a:cubicBezTo>
                    <a:pt x="2926" y="34285"/>
                    <a:pt x="5853" y="41632"/>
                    <a:pt x="14634" y="41632"/>
                  </a:cubicBezTo>
                  <a:cubicBezTo>
                    <a:pt x="20487" y="41632"/>
                    <a:pt x="43902" y="41632"/>
                    <a:pt x="46829" y="46530"/>
                  </a:cubicBezTo>
                  <a:cubicBezTo>
                    <a:pt x="55609" y="56326"/>
                    <a:pt x="49756" y="66122"/>
                    <a:pt x="46829" y="78367"/>
                  </a:cubicBezTo>
                  <a:cubicBezTo>
                    <a:pt x="43902" y="80816"/>
                    <a:pt x="32195" y="83265"/>
                    <a:pt x="32195" y="83265"/>
                  </a:cubicBezTo>
                  <a:cubicBezTo>
                    <a:pt x="20487" y="85714"/>
                    <a:pt x="8780" y="88163"/>
                    <a:pt x="0" y="90612"/>
                  </a:cubicBezTo>
                  <a:cubicBezTo>
                    <a:pt x="5853" y="100408"/>
                    <a:pt x="11707" y="110204"/>
                    <a:pt x="14634" y="119999"/>
                  </a:cubicBezTo>
                  <a:cubicBezTo>
                    <a:pt x="23414" y="117551"/>
                    <a:pt x="32195" y="117551"/>
                    <a:pt x="40975" y="117551"/>
                  </a:cubicBezTo>
                  <a:cubicBezTo>
                    <a:pt x="52682" y="115102"/>
                    <a:pt x="43902" y="112653"/>
                    <a:pt x="49756" y="107755"/>
                  </a:cubicBezTo>
                  <a:cubicBezTo>
                    <a:pt x="55609" y="105306"/>
                    <a:pt x="64390" y="107755"/>
                    <a:pt x="67317" y="102857"/>
                  </a:cubicBezTo>
                  <a:cubicBezTo>
                    <a:pt x="73170" y="97959"/>
                    <a:pt x="73170" y="95510"/>
                    <a:pt x="81951" y="93061"/>
                  </a:cubicBezTo>
                  <a:cubicBezTo>
                    <a:pt x="87804" y="90612"/>
                    <a:pt x="84878" y="83265"/>
                    <a:pt x="84878" y="78367"/>
                  </a:cubicBezTo>
                  <a:cubicBezTo>
                    <a:pt x="81951" y="73469"/>
                    <a:pt x="87804" y="73469"/>
                    <a:pt x="93658" y="73469"/>
                  </a:cubicBezTo>
                  <a:cubicBezTo>
                    <a:pt x="102439" y="71020"/>
                    <a:pt x="102439" y="63673"/>
                    <a:pt x="108292" y="58775"/>
                  </a:cubicBezTo>
                  <a:cubicBezTo>
                    <a:pt x="111219" y="56326"/>
                    <a:pt x="120000" y="48979"/>
                    <a:pt x="114146" y="46530"/>
                  </a:cubicBezTo>
                  <a:cubicBezTo>
                    <a:pt x="111219" y="46530"/>
                    <a:pt x="117073" y="48979"/>
                    <a:pt x="114146" y="4653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1" name="Shape 4493">
              <a:extLst>
                <a:ext uri="{FF2B5EF4-FFF2-40B4-BE49-F238E27FC236}">
                  <a16:creationId xmlns:a16="http://schemas.microsoft.com/office/drawing/2014/main" id="{1A85EFC5-F496-EB4E-8283-35D1E8E28BC7}"/>
                </a:ext>
              </a:extLst>
            </p:cNvPr>
            <p:cNvSpPr/>
            <p:nvPr/>
          </p:nvSpPr>
          <p:spPr>
            <a:xfrm>
              <a:off x="14897645" y="6892385"/>
              <a:ext cx="512740" cy="2229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5000"/>
                  </a:moveTo>
                  <a:cubicBezTo>
                    <a:pt x="113454" y="25000"/>
                    <a:pt x="109090" y="15000"/>
                    <a:pt x="102545" y="15000"/>
                  </a:cubicBezTo>
                  <a:cubicBezTo>
                    <a:pt x="96000" y="10000"/>
                    <a:pt x="87272" y="10000"/>
                    <a:pt x="78545" y="10000"/>
                  </a:cubicBezTo>
                  <a:cubicBezTo>
                    <a:pt x="72000" y="10000"/>
                    <a:pt x="65454" y="10000"/>
                    <a:pt x="58909" y="0"/>
                  </a:cubicBezTo>
                  <a:cubicBezTo>
                    <a:pt x="54545" y="0"/>
                    <a:pt x="50181" y="0"/>
                    <a:pt x="48000" y="10000"/>
                  </a:cubicBezTo>
                  <a:cubicBezTo>
                    <a:pt x="48000" y="20000"/>
                    <a:pt x="45818" y="25000"/>
                    <a:pt x="41454" y="20000"/>
                  </a:cubicBezTo>
                  <a:cubicBezTo>
                    <a:pt x="37090" y="15000"/>
                    <a:pt x="26181" y="5000"/>
                    <a:pt x="24000" y="25000"/>
                  </a:cubicBezTo>
                  <a:cubicBezTo>
                    <a:pt x="21818" y="30000"/>
                    <a:pt x="24000" y="30000"/>
                    <a:pt x="19636" y="35000"/>
                  </a:cubicBezTo>
                  <a:cubicBezTo>
                    <a:pt x="17454" y="40000"/>
                    <a:pt x="13090" y="50000"/>
                    <a:pt x="17454" y="55000"/>
                  </a:cubicBezTo>
                  <a:cubicBezTo>
                    <a:pt x="19636" y="60000"/>
                    <a:pt x="26181" y="65000"/>
                    <a:pt x="26181" y="60000"/>
                  </a:cubicBezTo>
                  <a:cubicBezTo>
                    <a:pt x="28363" y="50000"/>
                    <a:pt x="30545" y="55000"/>
                    <a:pt x="32727" y="60000"/>
                  </a:cubicBezTo>
                  <a:cubicBezTo>
                    <a:pt x="34909" y="65000"/>
                    <a:pt x="43636" y="70000"/>
                    <a:pt x="41454" y="75000"/>
                  </a:cubicBezTo>
                  <a:cubicBezTo>
                    <a:pt x="41454" y="80000"/>
                    <a:pt x="34909" y="80000"/>
                    <a:pt x="32727" y="85000"/>
                  </a:cubicBezTo>
                  <a:cubicBezTo>
                    <a:pt x="30545" y="90000"/>
                    <a:pt x="28363" y="95000"/>
                    <a:pt x="24000" y="85000"/>
                  </a:cubicBezTo>
                  <a:cubicBezTo>
                    <a:pt x="21818" y="80000"/>
                    <a:pt x="21818" y="95000"/>
                    <a:pt x="21818" y="100000"/>
                  </a:cubicBezTo>
                  <a:cubicBezTo>
                    <a:pt x="13090" y="110000"/>
                    <a:pt x="8727" y="75000"/>
                    <a:pt x="2181" y="100000"/>
                  </a:cubicBezTo>
                  <a:cubicBezTo>
                    <a:pt x="0" y="105000"/>
                    <a:pt x="21818" y="115000"/>
                    <a:pt x="24000" y="110000"/>
                  </a:cubicBezTo>
                  <a:cubicBezTo>
                    <a:pt x="26181" y="105000"/>
                    <a:pt x="30545" y="110000"/>
                    <a:pt x="32727" y="115000"/>
                  </a:cubicBezTo>
                  <a:cubicBezTo>
                    <a:pt x="34909" y="115000"/>
                    <a:pt x="41454" y="120000"/>
                    <a:pt x="45818" y="115000"/>
                  </a:cubicBezTo>
                  <a:cubicBezTo>
                    <a:pt x="48000" y="110000"/>
                    <a:pt x="52363" y="115000"/>
                    <a:pt x="54545" y="100000"/>
                  </a:cubicBezTo>
                  <a:cubicBezTo>
                    <a:pt x="54545" y="95000"/>
                    <a:pt x="58909" y="90000"/>
                    <a:pt x="61090" y="85000"/>
                  </a:cubicBezTo>
                  <a:cubicBezTo>
                    <a:pt x="63272" y="80000"/>
                    <a:pt x="72000" y="80000"/>
                    <a:pt x="72000" y="80000"/>
                  </a:cubicBezTo>
                  <a:cubicBezTo>
                    <a:pt x="74181" y="90000"/>
                    <a:pt x="76363" y="80000"/>
                    <a:pt x="80727" y="80000"/>
                  </a:cubicBezTo>
                  <a:cubicBezTo>
                    <a:pt x="82909" y="80000"/>
                    <a:pt x="85090" y="65000"/>
                    <a:pt x="87272" y="65000"/>
                  </a:cubicBezTo>
                  <a:cubicBezTo>
                    <a:pt x="89454" y="60000"/>
                    <a:pt x="93818" y="65000"/>
                    <a:pt x="96000" y="60000"/>
                  </a:cubicBezTo>
                  <a:cubicBezTo>
                    <a:pt x="104727" y="55000"/>
                    <a:pt x="109090" y="45000"/>
                    <a:pt x="117818" y="35000"/>
                  </a:cubicBezTo>
                  <a:cubicBezTo>
                    <a:pt x="120000" y="35000"/>
                    <a:pt x="120000" y="35000"/>
                    <a:pt x="120000" y="2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2" name="Shape 4494">
              <a:extLst>
                <a:ext uri="{FF2B5EF4-FFF2-40B4-BE49-F238E27FC236}">
                  <a16:creationId xmlns:a16="http://schemas.microsoft.com/office/drawing/2014/main" id="{3596A1E8-5AAF-B646-86CB-D9F51F38AA48}"/>
                </a:ext>
              </a:extLst>
            </p:cNvPr>
            <p:cNvSpPr/>
            <p:nvPr/>
          </p:nvSpPr>
          <p:spPr>
            <a:xfrm>
              <a:off x="14273445" y="6752221"/>
              <a:ext cx="831212" cy="4873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168" y="73846"/>
                  </a:moveTo>
                  <a:cubicBezTo>
                    <a:pt x="106516" y="76153"/>
                    <a:pt x="106516" y="78461"/>
                    <a:pt x="109213" y="76153"/>
                  </a:cubicBezTo>
                  <a:cubicBezTo>
                    <a:pt x="110561" y="76153"/>
                    <a:pt x="111910" y="71538"/>
                    <a:pt x="113258" y="71538"/>
                  </a:cubicBezTo>
                  <a:cubicBezTo>
                    <a:pt x="120000" y="69230"/>
                    <a:pt x="111910" y="64615"/>
                    <a:pt x="109213" y="60000"/>
                  </a:cubicBezTo>
                  <a:cubicBezTo>
                    <a:pt x="107865" y="57692"/>
                    <a:pt x="107865" y="60000"/>
                    <a:pt x="106516" y="62307"/>
                  </a:cubicBezTo>
                  <a:cubicBezTo>
                    <a:pt x="106516" y="64615"/>
                    <a:pt x="102471" y="62307"/>
                    <a:pt x="101123" y="62307"/>
                  </a:cubicBezTo>
                  <a:cubicBezTo>
                    <a:pt x="95730" y="57692"/>
                    <a:pt x="103820" y="50769"/>
                    <a:pt x="105168" y="48461"/>
                  </a:cubicBezTo>
                  <a:cubicBezTo>
                    <a:pt x="105168" y="48461"/>
                    <a:pt x="99775" y="50769"/>
                    <a:pt x="99775" y="50769"/>
                  </a:cubicBezTo>
                  <a:cubicBezTo>
                    <a:pt x="97078" y="53076"/>
                    <a:pt x="94382" y="53076"/>
                    <a:pt x="91685" y="57692"/>
                  </a:cubicBezTo>
                  <a:cubicBezTo>
                    <a:pt x="90337" y="60000"/>
                    <a:pt x="88988" y="64615"/>
                    <a:pt x="87640" y="66923"/>
                  </a:cubicBezTo>
                  <a:cubicBezTo>
                    <a:pt x="86292" y="73846"/>
                    <a:pt x="84943" y="69230"/>
                    <a:pt x="83595" y="64615"/>
                  </a:cubicBezTo>
                  <a:cubicBezTo>
                    <a:pt x="82247" y="60000"/>
                    <a:pt x="79550" y="62307"/>
                    <a:pt x="76853" y="62307"/>
                  </a:cubicBezTo>
                  <a:cubicBezTo>
                    <a:pt x="74157" y="62307"/>
                    <a:pt x="72808" y="55384"/>
                    <a:pt x="71460" y="53076"/>
                  </a:cubicBezTo>
                  <a:cubicBezTo>
                    <a:pt x="68764" y="48461"/>
                    <a:pt x="72808" y="43846"/>
                    <a:pt x="70112" y="39230"/>
                  </a:cubicBezTo>
                  <a:cubicBezTo>
                    <a:pt x="68764" y="36923"/>
                    <a:pt x="67415" y="32307"/>
                    <a:pt x="66067" y="30000"/>
                  </a:cubicBezTo>
                  <a:cubicBezTo>
                    <a:pt x="64719" y="27692"/>
                    <a:pt x="62022" y="25384"/>
                    <a:pt x="60674" y="27692"/>
                  </a:cubicBezTo>
                  <a:cubicBezTo>
                    <a:pt x="57977" y="30000"/>
                    <a:pt x="55280" y="27692"/>
                    <a:pt x="51235" y="27692"/>
                  </a:cubicBezTo>
                  <a:cubicBezTo>
                    <a:pt x="48539" y="27692"/>
                    <a:pt x="44494" y="30000"/>
                    <a:pt x="41797" y="27692"/>
                  </a:cubicBezTo>
                  <a:cubicBezTo>
                    <a:pt x="40449" y="25384"/>
                    <a:pt x="37752" y="20769"/>
                    <a:pt x="36404" y="18461"/>
                  </a:cubicBezTo>
                  <a:cubicBezTo>
                    <a:pt x="33707" y="13846"/>
                    <a:pt x="32359" y="13846"/>
                    <a:pt x="31011" y="18461"/>
                  </a:cubicBezTo>
                  <a:cubicBezTo>
                    <a:pt x="29662" y="20769"/>
                    <a:pt x="28314" y="23076"/>
                    <a:pt x="25617" y="23076"/>
                  </a:cubicBezTo>
                  <a:cubicBezTo>
                    <a:pt x="21573" y="23076"/>
                    <a:pt x="21573" y="18461"/>
                    <a:pt x="22921" y="13846"/>
                  </a:cubicBezTo>
                  <a:cubicBezTo>
                    <a:pt x="24269" y="6923"/>
                    <a:pt x="24269" y="6923"/>
                    <a:pt x="20224" y="2307"/>
                  </a:cubicBezTo>
                  <a:cubicBezTo>
                    <a:pt x="20224" y="4615"/>
                    <a:pt x="20224" y="9230"/>
                    <a:pt x="20224" y="11538"/>
                  </a:cubicBezTo>
                  <a:cubicBezTo>
                    <a:pt x="20224" y="16153"/>
                    <a:pt x="21573" y="18461"/>
                    <a:pt x="18876" y="18461"/>
                  </a:cubicBezTo>
                  <a:cubicBezTo>
                    <a:pt x="16179" y="16153"/>
                    <a:pt x="16179" y="9230"/>
                    <a:pt x="17528" y="6923"/>
                  </a:cubicBezTo>
                  <a:cubicBezTo>
                    <a:pt x="17528" y="6923"/>
                    <a:pt x="20224" y="0"/>
                    <a:pt x="18876" y="0"/>
                  </a:cubicBezTo>
                  <a:cubicBezTo>
                    <a:pt x="12134" y="2307"/>
                    <a:pt x="6741" y="4615"/>
                    <a:pt x="1348" y="9230"/>
                  </a:cubicBezTo>
                  <a:cubicBezTo>
                    <a:pt x="0" y="9230"/>
                    <a:pt x="1348" y="32307"/>
                    <a:pt x="1348" y="34615"/>
                  </a:cubicBezTo>
                  <a:cubicBezTo>
                    <a:pt x="1348" y="41538"/>
                    <a:pt x="1348" y="48461"/>
                    <a:pt x="1348" y="53076"/>
                  </a:cubicBezTo>
                  <a:cubicBezTo>
                    <a:pt x="1348" y="57692"/>
                    <a:pt x="0" y="60000"/>
                    <a:pt x="2696" y="60000"/>
                  </a:cubicBezTo>
                  <a:cubicBezTo>
                    <a:pt x="4044" y="60000"/>
                    <a:pt x="5393" y="60000"/>
                    <a:pt x="8089" y="60000"/>
                  </a:cubicBezTo>
                  <a:cubicBezTo>
                    <a:pt x="10786" y="60000"/>
                    <a:pt x="6741" y="55384"/>
                    <a:pt x="8089" y="53076"/>
                  </a:cubicBezTo>
                  <a:cubicBezTo>
                    <a:pt x="9438" y="48461"/>
                    <a:pt x="12134" y="50769"/>
                    <a:pt x="13483" y="46153"/>
                  </a:cubicBezTo>
                  <a:cubicBezTo>
                    <a:pt x="16179" y="43846"/>
                    <a:pt x="16179" y="43846"/>
                    <a:pt x="17528" y="41538"/>
                  </a:cubicBezTo>
                  <a:cubicBezTo>
                    <a:pt x="20224" y="39230"/>
                    <a:pt x="21573" y="41538"/>
                    <a:pt x="22921" y="43846"/>
                  </a:cubicBezTo>
                  <a:cubicBezTo>
                    <a:pt x="24269" y="46153"/>
                    <a:pt x="28314" y="46153"/>
                    <a:pt x="28314" y="46153"/>
                  </a:cubicBezTo>
                  <a:cubicBezTo>
                    <a:pt x="29662" y="50769"/>
                    <a:pt x="28314" y="53076"/>
                    <a:pt x="28314" y="55384"/>
                  </a:cubicBezTo>
                  <a:cubicBezTo>
                    <a:pt x="29662" y="62307"/>
                    <a:pt x="33707" y="62307"/>
                    <a:pt x="35056" y="62307"/>
                  </a:cubicBezTo>
                  <a:cubicBezTo>
                    <a:pt x="41797" y="62307"/>
                    <a:pt x="41797" y="69230"/>
                    <a:pt x="44494" y="78461"/>
                  </a:cubicBezTo>
                  <a:cubicBezTo>
                    <a:pt x="45842" y="80769"/>
                    <a:pt x="48539" y="83076"/>
                    <a:pt x="51235" y="85384"/>
                  </a:cubicBezTo>
                  <a:cubicBezTo>
                    <a:pt x="52584" y="85384"/>
                    <a:pt x="53932" y="87692"/>
                    <a:pt x="55280" y="90000"/>
                  </a:cubicBezTo>
                  <a:cubicBezTo>
                    <a:pt x="59325" y="94615"/>
                    <a:pt x="63370" y="101538"/>
                    <a:pt x="67415" y="103846"/>
                  </a:cubicBezTo>
                  <a:cubicBezTo>
                    <a:pt x="72808" y="106153"/>
                    <a:pt x="72808" y="106153"/>
                    <a:pt x="72808" y="113076"/>
                  </a:cubicBezTo>
                  <a:cubicBezTo>
                    <a:pt x="75505" y="113076"/>
                    <a:pt x="79550" y="117692"/>
                    <a:pt x="82247" y="120000"/>
                  </a:cubicBezTo>
                  <a:cubicBezTo>
                    <a:pt x="82247" y="113076"/>
                    <a:pt x="80898" y="113076"/>
                    <a:pt x="84943" y="108461"/>
                  </a:cubicBezTo>
                  <a:cubicBezTo>
                    <a:pt x="86292" y="103846"/>
                    <a:pt x="83595" y="101538"/>
                    <a:pt x="83595" y="96923"/>
                  </a:cubicBezTo>
                  <a:cubicBezTo>
                    <a:pt x="84943" y="90000"/>
                    <a:pt x="80898" y="92307"/>
                    <a:pt x="79550" y="87692"/>
                  </a:cubicBezTo>
                  <a:cubicBezTo>
                    <a:pt x="78202" y="83076"/>
                    <a:pt x="84943" y="85384"/>
                    <a:pt x="86292" y="83076"/>
                  </a:cubicBezTo>
                  <a:cubicBezTo>
                    <a:pt x="90337" y="80769"/>
                    <a:pt x="86292" y="73846"/>
                    <a:pt x="88988" y="76153"/>
                  </a:cubicBezTo>
                  <a:cubicBezTo>
                    <a:pt x="94382" y="76153"/>
                    <a:pt x="88988" y="69230"/>
                    <a:pt x="91685" y="69230"/>
                  </a:cubicBezTo>
                  <a:cubicBezTo>
                    <a:pt x="93033" y="66923"/>
                    <a:pt x="94382" y="71538"/>
                    <a:pt x="95730" y="69230"/>
                  </a:cubicBezTo>
                  <a:cubicBezTo>
                    <a:pt x="97078" y="69230"/>
                    <a:pt x="98426" y="66923"/>
                    <a:pt x="99775" y="66923"/>
                  </a:cubicBezTo>
                  <a:cubicBezTo>
                    <a:pt x="102471" y="66923"/>
                    <a:pt x="99775" y="76153"/>
                    <a:pt x="99775" y="78461"/>
                  </a:cubicBezTo>
                  <a:cubicBezTo>
                    <a:pt x="101123" y="78461"/>
                    <a:pt x="103820" y="71538"/>
                    <a:pt x="103820" y="78461"/>
                  </a:cubicBezTo>
                  <a:cubicBezTo>
                    <a:pt x="103820" y="78461"/>
                    <a:pt x="103820" y="73846"/>
                    <a:pt x="105168" y="73846"/>
                  </a:cubicBezTo>
                  <a:cubicBezTo>
                    <a:pt x="106516" y="73846"/>
                    <a:pt x="103820" y="73846"/>
                    <a:pt x="105168" y="7384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3" name="Shape 4495">
              <a:extLst>
                <a:ext uri="{FF2B5EF4-FFF2-40B4-BE49-F238E27FC236}">
                  <a16:creationId xmlns:a16="http://schemas.microsoft.com/office/drawing/2014/main" id="{ED5FAD0A-E392-B446-BE20-1C006DDBC815}"/>
                </a:ext>
              </a:extLst>
            </p:cNvPr>
            <p:cNvSpPr/>
            <p:nvPr/>
          </p:nvSpPr>
          <p:spPr>
            <a:xfrm>
              <a:off x="14525037" y="7293764"/>
              <a:ext cx="0" cy="95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4" name="Shape 4496">
              <a:extLst>
                <a:ext uri="{FF2B5EF4-FFF2-40B4-BE49-F238E27FC236}">
                  <a16:creationId xmlns:a16="http://schemas.microsoft.com/office/drawing/2014/main" id="{079789A0-635A-7048-A250-5F07B76D2F28}"/>
                </a:ext>
              </a:extLst>
            </p:cNvPr>
            <p:cNvSpPr/>
            <p:nvPr/>
          </p:nvSpPr>
          <p:spPr>
            <a:xfrm>
              <a:off x="14095098" y="6921054"/>
              <a:ext cx="681527" cy="4013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78139"/>
                  </a:moveTo>
                  <a:cubicBezTo>
                    <a:pt x="118356" y="75348"/>
                    <a:pt x="116712" y="75348"/>
                    <a:pt x="113424" y="75348"/>
                  </a:cubicBezTo>
                  <a:cubicBezTo>
                    <a:pt x="111780" y="72558"/>
                    <a:pt x="108493" y="69767"/>
                    <a:pt x="106849" y="66976"/>
                  </a:cubicBezTo>
                  <a:cubicBezTo>
                    <a:pt x="103561" y="64186"/>
                    <a:pt x="98630" y="61395"/>
                    <a:pt x="95342" y="55813"/>
                  </a:cubicBezTo>
                  <a:cubicBezTo>
                    <a:pt x="93698" y="50232"/>
                    <a:pt x="88767" y="50232"/>
                    <a:pt x="85479" y="44651"/>
                  </a:cubicBezTo>
                  <a:cubicBezTo>
                    <a:pt x="83835" y="36279"/>
                    <a:pt x="82191" y="25116"/>
                    <a:pt x="77260" y="25116"/>
                  </a:cubicBezTo>
                  <a:cubicBezTo>
                    <a:pt x="72328" y="25116"/>
                    <a:pt x="65753" y="25116"/>
                    <a:pt x="65753" y="13953"/>
                  </a:cubicBezTo>
                  <a:cubicBezTo>
                    <a:pt x="65753" y="11162"/>
                    <a:pt x="67397" y="5581"/>
                    <a:pt x="65753" y="5581"/>
                  </a:cubicBezTo>
                  <a:cubicBezTo>
                    <a:pt x="64109" y="2790"/>
                    <a:pt x="62465" y="5581"/>
                    <a:pt x="59178" y="2790"/>
                  </a:cubicBezTo>
                  <a:cubicBezTo>
                    <a:pt x="59178" y="2790"/>
                    <a:pt x="57534" y="0"/>
                    <a:pt x="55890" y="0"/>
                  </a:cubicBezTo>
                  <a:cubicBezTo>
                    <a:pt x="54246" y="0"/>
                    <a:pt x="52602" y="2790"/>
                    <a:pt x="50958" y="2790"/>
                  </a:cubicBezTo>
                  <a:cubicBezTo>
                    <a:pt x="49315" y="0"/>
                    <a:pt x="47671" y="8372"/>
                    <a:pt x="46027" y="8372"/>
                  </a:cubicBezTo>
                  <a:cubicBezTo>
                    <a:pt x="44383" y="8372"/>
                    <a:pt x="39452" y="11162"/>
                    <a:pt x="41095" y="16744"/>
                  </a:cubicBezTo>
                  <a:cubicBezTo>
                    <a:pt x="42739" y="25116"/>
                    <a:pt x="41095" y="22325"/>
                    <a:pt x="36164" y="22325"/>
                  </a:cubicBezTo>
                  <a:cubicBezTo>
                    <a:pt x="34520" y="22325"/>
                    <a:pt x="29589" y="22325"/>
                    <a:pt x="27945" y="22325"/>
                  </a:cubicBezTo>
                  <a:cubicBezTo>
                    <a:pt x="24657" y="16744"/>
                    <a:pt x="23013" y="11162"/>
                    <a:pt x="19726" y="5581"/>
                  </a:cubicBezTo>
                  <a:cubicBezTo>
                    <a:pt x="14794" y="0"/>
                    <a:pt x="8219" y="8372"/>
                    <a:pt x="3287" y="13953"/>
                  </a:cubicBezTo>
                  <a:cubicBezTo>
                    <a:pt x="4931" y="16744"/>
                    <a:pt x="9863" y="27906"/>
                    <a:pt x="8219" y="33488"/>
                  </a:cubicBezTo>
                  <a:cubicBezTo>
                    <a:pt x="0" y="41860"/>
                    <a:pt x="9863" y="41860"/>
                    <a:pt x="13150" y="47441"/>
                  </a:cubicBezTo>
                  <a:cubicBezTo>
                    <a:pt x="13150" y="47441"/>
                    <a:pt x="13150" y="53023"/>
                    <a:pt x="13150" y="53023"/>
                  </a:cubicBezTo>
                  <a:cubicBezTo>
                    <a:pt x="11506" y="55813"/>
                    <a:pt x="14794" y="61395"/>
                    <a:pt x="16438" y="61395"/>
                  </a:cubicBezTo>
                  <a:cubicBezTo>
                    <a:pt x="16438" y="64186"/>
                    <a:pt x="14794" y="66976"/>
                    <a:pt x="14794" y="72558"/>
                  </a:cubicBezTo>
                  <a:cubicBezTo>
                    <a:pt x="14794" y="75348"/>
                    <a:pt x="14794" y="80930"/>
                    <a:pt x="14794" y="86511"/>
                  </a:cubicBezTo>
                  <a:cubicBezTo>
                    <a:pt x="18082" y="86511"/>
                    <a:pt x="19726" y="86511"/>
                    <a:pt x="23013" y="80930"/>
                  </a:cubicBezTo>
                  <a:cubicBezTo>
                    <a:pt x="24657" y="78139"/>
                    <a:pt x="26301" y="75348"/>
                    <a:pt x="27945" y="72558"/>
                  </a:cubicBezTo>
                  <a:cubicBezTo>
                    <a:pt x="34520" y="72558"/>
                    <a:pt x="39452" y="69767"/>
                    <a:pt x="44383" y="75348"/>
                  </a:cubicBezTo>
                  <a:cubicBezTo>
                    <a:pt x="47671" y="83720"/>
                    <a:pt x="57534" y="78139"/>
                    <a:pt x="60821" y="86511"/>
                  </a:cubicBezTo>
                  <a:cubicBezTo>
                    <a:pt x="64109" y="94883"/>
                    <a:pt x="67397" y="97674"/>
                    <a:pt x="73972" y="97674"/>
                  </a:cubicBezTo>
                  <a:cubicBezTo>
                    <a:pt x="75616" y="97674"/>
                    <a:pt x="75616" y="97674"/>
                    <a:pt x="75616" y="103255"/>
                  </a:cubicBezTo>
                  <a:cubicBezTo>
                    <a:pt x="75616" y="111627"/>
                    <a:pt x="75616" y="111627"/>
                    <a:pt x="78904" y="117209"/>
                  </a:cubicBezTo>
                  <a:cubicBezTo>
                    <a:pt x="82191" y="117209"/>
                    <a:pt x="83835" y="120000"/>
                    <a:pt x="87123" y="120000"/>
                  </a:cubicBezTo>
                  <a:cubicBezTo>
                    <a:pt x="92054" y="120000"/>
                    <a:pt x="92054" y="117209"/>
                    <a:pt x="93698" y="111627"/>
                  </a:cubicBezTo>
                  <a:cubicBezTo>
                    <a:pt x="95342" y="106046"/>
                    <a:pt x="98630" y="108837"/>
                    <a:pt x="101917" y="106046"/>
                  </a:cubicBezTo>
                  <a:cubicBezTo>
                    <a:pt x="105205" y="103255"/>
                    <a:pt x="105205" y="97674"/>
                    <a:pt x="106849" y="92093"/>
                  </a:cubicBezTo>
                  <a:cubicBezTo>
                    <a:pt x="106849" y="86511"/>
                    <a:pt x="111780" y="92093"/>
                    <a:pt x="113424" y="86511"/>
                  </a:cubicBezTo>
                  <a:cubicBezTo>
                    <a:pt x="113424" y="80930"/>
                    <a:pt x="118356" y="86511"/>
                    <a:pt x="119999" y="86511"/>
                  </a:cubicBezTo>
                  <a:cubicBezTo>
                    <a:pt x="119999" y="83720"/>
                    <a:pt x="119999" y="80930"/>
                    <a:pt x="119999" y="7813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5" name="Shape 4497">
              <a:extLst>
                <a:ext uri="{FF2B5EF4-FFF2-40B4-BE49-F238E27FC236}">
                  <a16:creationId xmlns:a16="http://schemas.microsoft.com/office/drawing/2014/main" id="{E33D65BA-1EA7-C64B-B600-C62764A4E94B}"/>
                </a:ext>
              </a:extLst>
            </p:cNvPr>
            <p:cNvSpPr/>
            <p:nvPr/>
          </p:nvSpPr>
          <p:spPr>
            <a:xfrm>
              <a:off x="14814845" y="7013435"/>
              <a:ext cx="372609" cy="2516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44444"/>
                  </a:moveTo>
                  <a:cubicBezTo>
                    <a:pt x="84000" y="48888"/>
                    <a:pt x="81000" y="44444"/>
                    <a:pt x="75000" y="44444"/>
                  </a:cubicBezTo>
                  <a:cubicBezTo>
                    <a:pt x="69000" y="44444"/>
                    <a:pt x="66000" y="35555"/>
                    <a:pt x="63000" y="35555"/>
                  </a:cubicBezTo>
                  <a:cubicBezTo>
                    <a:pt x="60000" y="35555"/>
                    <a:pt x="60000" y="40000"/>
                    <a:pt x="57000" y="40000"/>
                  </a:cubicBezTo>
                  <a:cubicBezTo>
                    <a:pt x="57000" y="44444"/>
                    <a:pt x="54000" y="40000"/>
                    <a:pt x="51000" y="40000"/>
                  </a:cubicBezTo>
                  <a:cubicBezTo>
                    <a:pt x="45000" y="40000"/>
                    <a:pt x="36000" y="40000"/>
                    <a:pt x="30000" y="35555"/>
                  </a:cubicBezTo>
                  <a:cubicBezTo>
                    <a:pt x="27000" y="31111"/>
                    <a:pt x="36000" y="22222"/>
                    <a:pt x="36000" y="22222"/>
                  </a:cubicBezTo>
                  <a:cubicBezTo>
                    <a:pt x="42000" y="17777"/>
                    <a:pt x="45000" y="31111"/>
                    <a:pt x="48000" y="31111"/>
                  </a:cubicBezTo>
                  <a:cubicBezTo>
                    <a:pt x="54000" y="31111"/>
                    <a:pt x="57000" y="26666"/>
                    <a:pt x="57000" y="22222"/>
                  </a:cubicBezTo>
                  <a:cubicBezTo>
                    <a:pt x="54000" y="17777"/>
                    <a:pt x="51000" y="26666"/>
                    <a:pt x="48000" y="26666"/>
                  </a:cubicBezTo>
                  <a:cubicBezTo>
                    <a:pt x="45000" y="22222"/>
                    <a:pt x="51000" y="8888"/>
                    <a:pt x="48000" y="4444"/>
                  </a:cubicBezTo>
                  <a:cubicBezTo>
                    <a:pt x="48000" y="0"/>
                    <a:pt x="42000" y="8888"/>
                    <a:pt x="42000" y="8888"/>
                  </a:cubicBezTo>
                  <a:cubicBezTo>
                    <a:pt x="36000" y="13333"/>
                    <a:pt x="33000" y="4444"/>
                    <a:pt x="30000" y="8888"/>
                  </a:cubicBezTo>
                  <a:cubicBezTo>
                    <a:pt x="24000" y="8888"/>
                    <a:pt x="36000" y="22222"/>
                    <a:pt x="24000" y="22222"/>
                  </a:cubicBezTo>
                  <a:cubicBezTo>
                    <a:pt x="18000" y="17777"/>
                    <a:pt x="27000" y="35555"/>
                    <a:pt x="18000" y="35555"/>
                  </a:cubicBezTo>
                  <a:cubicBezTo>
                    <a:pt x="15000" y="40000"/>
                    <a:pt x="0" y="35555"/>
                    <a:pt x="3000" y="44444"/>
                  </a:cubicBezTo>
                  <a:cubicBezTo>
                    <a:pt x="6000" y="57777"/>
                    <a:pt x="15000" y="48888"/>
                    <a:pt x="12000" y="62222"/>
                  </a:cubicBezTo>
                  <a:cubicBezTo>
                    <a:pt x="12000" y="75555"/>
                    <a:pt x="21000" y="75555"/>
                    <a:pt x="12000" y="84444"/>
                  </a:cubicBezTo>
                  <a:cubicBezTo>
                    <a:pt x="9000" y="88888"/>
                    <a:pt x="3000" y="106666"/>
                    <a:pt x="12000" y="106666"/>
                  </a:cubicBezTo>
                  <a:cubicBezTo>
                    <a:pt x="18000" y="106666"/>
                    <a:pt x="24000" y="93333"/>
                    <a:pt x="27000" y="97777"/>
                  </a:cubicBezTo>
                  <a:cubicBezTo>
                    <a:pt x="36000" y="111111"/>
                    <a:pt x="27000" y="88888"/>
                    <a:pt x="36000" y="88888"/>
                  </a:cubicBezTo>
                  <a:cubicBezTo>
                    <a:pt x="42000" y="88888"/>
                    <a:pt x="45000" y="84444"/>
                    <a:pt x="51000" y="75555"/>
                  </a:cubicBezTo>
                  <a:cubicBezTo>
                    <a:pt x="54000" y="62222"/>
                    <a:pt x="57000" y="66666"/>
                    <a:pt x="60000" y="75555"/>
                  </a:cubicBezTo>
                  <a:cubicBezTo>
                    <a:pt x="63000" y="80000"/>
                    <a:pt x="66000" y="84444"/>
                    <a:pt x="66000" y="93333"/>
                  </a:cubicBezTo>
                  <a:cubicBezTo>
                    <a:pt x="66000" y="97777"/>
                    <a:pt x="63000" y="102222"/>
                    <a:pt x="63000" y="106666"/>
                  </a:cubicBezTo>
                  <a:cubicBezTo>
                    <a:pt x="66000" y="120000"/>
                    <a:pt x="78000" y="106666"/>
                    <a:pt x="81000" y="102222"/>
                  </a:cubicBezTo>
                  <a:cubicBezTo>
                    <a:pt x="84000" y="97777"/>
                    <a:pt x="93000" y="88888"/>
                    <a:pt x="96000" y="93333"/>
                  </a:cubicBezTo>
                  <a:cubicBezTo>
                    <a:pt x="102000" y="102222"/>
                    <a:pt x="108000" y="88888"/>
                    <a:pt x="117000" y="93333"/>
                  </a:cubicBezTo>
                  <a:cubicBezTo>
                    <a:pt x="120000" y="88888"/>
                    <a:pt x="114000" y="80000"/>
                    <a:pt x="114000" y="80000"/>
                  </a:cubicBezTo>
                  <a:cubicBezTo>
                    <a:pt x="111000" y="71111"/>
                    <a:pt x="114000" y="62222"/>
                    <a:pt x="108000" y="62222"/>
                  </a:cubicBezTo>
                  <a:cubicBezTo>
                    <a:pt x="99000" y="66666"/>
                    <a:pt x="93000" y="53333"/>
                    <a:pt x="96000" y="40000"/>
                  </a:cubicBezTo>
                  <a:cubicBezTo>
                    <a:pt x="96000" y="40000"/>
                    <a:pt x="93000" y="40000"/>
                    <a:pt x="90000" y="44444"/>
                  </a:cubicBezTo>
                  <a:cubicBezTo>
                    <a:pt x="87000" y="44444"/>
                    <a:pt x="93000" y="40000"/>
                    <a:pt x="90000" y="4444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6" name="Shape 4498">
              <a:extLst>
                <a:ext uri="{FF2B5EF4-FFF2-40B4-BE49-F238E27FC236}">
                  <a16:creationId xmlns:a16="http://schemas.microsoft.com/office/drawing/2014/main" id="{A2562B0C-5309-B149-94E2-5F7D02274C1E}"/>
                </a:ext>
              </a:extLst>
            </p:cNvPr>
            <p:cNvSpPr/>
            <p:nvPr/>
          </p:nvSpPr>
          <p:spPr>
            <a:xfrm>
              <a:off x="14515484" y="7230053"/>
              <a:ext cx="773889" cy="6912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66" y="82702"/>
                  </a:moveTo>
                  <a:cubicBezTo>
                    <a:pt x="11566" y="84324"/>
                    <a:pt x="11566" y="85945"/>
                    <a:pt x="13012" y="87567"/>
                  </a:cubicBezTo>
                  <a:cubicBezTo>
                    <a:pt x="14457" y="89189"/>
                    <a:pt x="15903" y="90810"/>
                    <a:pt x="15903" y="92432"/>
                  </a:cubicBezTo>
                  <a:cubicBezTo>
                    <a:pt x="15903" y="94054"/>
                    <a:pt x="8674" y="97297"/>
                    <a:pt x="7228" y="98918"/>
                  </a:cubicBezTo>
                  <a:cubicBezTo>
                    <a:pt x="5783" y="98918"/>
                    <a:pt x="4337" y="100540"/>
                    <a:pt x="4337" y="103783"/>
                  </a:cubicBezTo>
                  <a:cubicBezTo>
                    <a:pt x="4337" y="107027"/>
                    <a:pt x="4337" y="107027"/>
                    <a:pt x="8674" y="107027"/>
                  </a:cubicBezTo>
                  <a:cubicBezTo>
                    <a:pt x="11566" y="105405"/>
                    <a:pt x="15903" y="105405"/>
                    <a:pt x="18795" y="103783"/>
                  </a:cubicBezTo>
                  <a:cubicBezTo>
                    <a:pt x="21686" y="103783"/>
                    <a:pt x="24578" y="103783"/>
                    <a:pt x="27469" y="105405"/>
                  </a:cubicBezTo>
                  <a:cubicBezTo>
                    <a:pt x="28915" y="105405"/>
                    <a:pt x="31807" y="105405"/>
                    <a:pt x="33253" y="105405"/>
                  </a:cubicBezTo>
                  <a:cubicBezTo>
                    <a:pt x="36144" y="105405"/>
                    <a:pt x="37590" y="103783"/>
                    <a:pt x="40481" y="103783"/>
                  </a:cubicBezTo>
                  <a:cubicBezTo>
                    <a:pt x="41927" y="103783"/>
                    <a:pt x="41927" y="107027"/>
                    <a:pt x="41927" y="108648"/>
                  </a:cubicBezTo>
                  <a:cubicBezTo>
                    <a:pt x="43373" y="110270"/>
                    <a:pt x="44819" y="110270"/>
                    <a:pt x="46265" y="111891"/>
                  </a:cubicBezTo>
                  <a:cubicBezTo>
                    <a:pt x="46265" y="113513"/>
                    <a:pt x="47710" y="116756"/>
                    <a:pt x="47710" y="118378"/>
                  </a:cubicBezTo>
                  <a:cubicBezTo>
                    <a:pt x="50602" y="120000"/>
                    <a:pt x="49156" y="116756"/>
                    <a:pt x="49156" y="115135"/>
                  </a:cubicBezTo>
                  <a:cubicBezTo>
                    <a:pt x="50602" y="115135"/>
                    <a:pt x="52048" y="118378"/>
                    <a:pt x="52048" y="118378"/>
                  </a:cubicBezTo>
                  <a:cubicBezTo>
                    <a:pt x="54939" y="116756"/>
                    <a:pt x="57831" y="113513"/>
                    <a:pt x="62168" y="115135"/>
                  </a:cubicBezTo>
                  <a:cubicBezTo>
                    <a:pt x="63614" y="115135"/>
                    <a:pt x="65060" y="115135"/>
                    <a:pt x="66506" y="113513"/>
                  </a:cubicBezTo>
                  <a:cubicBezTo>
                    <a:pt x="67951" y="113513"/>
                    <a:pt x="70843" y="113513"/>
                    <a:pt x="72289" y="113513"/>
                  </a:cubicBezTo>
                  <a:cubicBezTo>
                    <a:pt x="73734" y="111891"/>
                    <a:pt x="70843" y="103783"/>
                    <a:pt x="69397" y="103783"/>
                  </a:cubicBezTo>
                  <a:cubicBezTo>
                    <a:pt x="67951" y="102162"/>
                    <a:pt x="66506" y="102162"/>
                    <a:pt x="66506" y="98918"/>
                  </a:cubicBezTo>
                  <a:cubicBezTo>
                    <a:pt x="66506" y="95675"/>
                    <a:pt x="65060" y="94054"/>
                    <a:pt x="63614" y="92432"/>
                  </a:cubicBezTo>
                  <a:cubicBezTo>
                    <a:pt x="59277" y="90810"/>
                    <a:pt x="65060" y="87567"/>
                    <a:pt x="66506" y="84324"/>
                  </a:cubicBezTo>
                  <a:cubicBezTo>
                    <a:pt x="67951" y="84324"/>
                    <a:pt x="67951" y="82702"/>
                    <a:pt x="70843" y="84324"/>
                  </a:cubicBezTo>
                  <a:cubicBezTo>
                    <a:pt x="73734" y="87567"/>
                    <a:pt x="72289" y="84324"/>
                    <a:pt x="75180" y="84324"/>
                  </a:cubicBezTo>
                  <a:cubicBezTo>
                    <a:pt x="80963" y="82702"/>
                    <a:pt x="79518" y="77837"/>
                    <a:pt x="82409" y="74594"/>
                  </a:cubicBezTo>
                  <a:cubicBezTo>
                    <a:pt x="83855" y="72972"/>
                    <a:pt x="86746" y="72972"/>
                    <a:pt x="86746" y="71351"/>
                  </a:cubicBezTo>
                  <a:cubicBezTo>
                    <a:pt x="88192" y="69729"/>
                    <a:pt x="89638" y="68108"/>
                    <a:pt x="89638" y="66486"/>
                  </a:cubicBezTo>
                  <a:cubicBezTo>
                    <a:pt x="89638" y="64864"/>
                    <a:pt x="92530" y="63243"/>
                    <a:pt x="93975" y="63243"/>
                  </a:cubicBezTo>
                  <a:cubicBezTo>
                    <a:pt x="95421" y="63243"/>
                    <a:pt x="95421" y="60000"/>
                    <a:pt x="95421" y="60000"/>
                  </a:cubicBezTo>
                  <a:cubicBezTo>
                    <a:pt x="95421" y="55135"/>
                    <a:pt x="101204" y="58378"/>
                    <a:pt x="99759" y="53513"/>
                  </a:cubicBezTo>
                  <a:cubicBezTo>
                    <a:pt x="99759" y="48648"/>
                    <a:pt x="98313" y="47027"/>
                    <a:pt x="102650" y="43783"/>
                  </a:cubicBezTo>
                  <a:cubicBezTo>
                    <a:pt x="104096" y="43783"/>
                    <a:pt x="96867" y="38918"/>
                    <a:pt x="95421" y="37297"/>
                  </a:cubicBezTo>
                  <a:cubicBezTo>
                    <a:pt x="93975" y="34054"/>
                    <a:pt x="95421" y="29189"/>
                    <a:pt x="93975" y="25945"/>
                  </a:cubicBezTo>
                  <a:cubicBezTo>
                    <a:pt x="93975" y="21081"/>
                    <a:pt x="98313" y="21081"/>
                    <a:pt x="101204" y="22702"/>
                  </a:cubicBezTo>
                  <a:cubicBezTo>
                    <a:pt x="102650" y="22702"/>
                    <a:pt x="105542" y="24324"/>
                    <a:pt x="106987" y="24324"/>
                  </a:cubicBezTo>
                  <a:cubicBezTo>
                    <a:pt x="109879" y="24324"/>
                    <a:pt x="109879" y="22702"/>
                    <a:pt x="111325" y="21081"/>
                  </a:cubicBezTo>
                  <a:cubicBezTo>
                    <a:pt x="115662" y="21081"/>
                    <a:pt x="117108" y="21081"/>
                    <a:pt x="119999" y="16216"/>
                  </a:cubicBezTo>
                  <a:cubicBezTo>
                    <a:pt x="115662" y="14594"/>
                    <a:pt x="111325" y="12972"/>
                    <a:pt x="109879" y="9729"/>
                  </a:cubicBezTo>
                  <a:cubicBezTo>
                    <a:pt x="108433" y="8108"/>
                    <a:pt x="108433" y="4864"/>
                    <a:pt x="106987" y="3243"/>
                  </a:cubicBezTo>
                  <a:cubicBezTo>
                    <a:pt x="105542" y="1621"/>
                    <a:pt x="104096" y="1621"/>
                    <a:pt x="102650" y="0"/>
                  </a:cubicBezTo>
                  <a:cubicBezTo>
                    <a:pt x="99759" y="0"/>
                    <a:pt x="95421" y="1621"/>
                    <a:pt x="93975" y="1621"/>
                  </a:cubicBezTo>
                  <a:cubicBezTo>
                    <a:pt x="88192" y="0"/>
                    <a:pt x="85301" y="3243"/>
                    <a:pt x="80963" y="6486"/>
                  </a:cubicBezTo>
                  <a:cubicBezTo>
                    <a:pt x="76626" y="8108"/>
                    <a:pt x="73734" y="8108"/>
                    <a:pt x="76626" y="12972"/>
                  </a:cubicBezTo>
                  <a:cubicBezTo>
                    <a:pt x="79518" y="16216"/>
                    <a:pt x="76626" y="19459"/>
                    <a:pt x="73734" y="21081"/>
                  </a:cubicBezTo>
                  <a:cubicBezTo>
                    <a:pt x="70843" y="24324"/>
                    <a:pt x="75180" y="30810"/>
                    <a:pt x="69397" y="29189"/>
                  </a:cubicBezTo>
                  <a:cubicBezTo>
                    <a:pt x="62168" y="29189"/>
                    <a:pt x="67951" y="30810"/>
                    <a:pt x="67951" y="34054"/>
                  </a:cubicBezTo>
                  <a:cubicBezTo>
                    <a:pt x="69397" y="35675"/>
                    <a:pt x="63614" y="37297"/>
                    <a:pt x="62168" y="38918"/>
                  </a:cubicBezTo>
                  <a:cubicBezTo>
                    <a:pt x="60722" y="42162"/>
                    <a:pt x="60722" y="48648"/>
                    <a:pt x="59277" y="48648"/>
                  </a:cubicBezTo>
                  <a:cubicBezTo>
                    <a:pt x="57831" y="50270"/>
                    <a:pt x="56385" y="48648"/>
                    <a:pt x="54939" y="48648"/>
                  </a:cubicBezTo>
                  <a:cubicBezTo>
                    <a:pt x="52048" y="48648"/>
                    <a:pt x="50602" y="50270"/>
                    <a:pt x="49156" y="51891"/>
                  </a:cubicBezTo>
                  <a:cubicBezTo>
                    <a:pt x="46265" y="53513"/>
                    <a:pt x="44819" y="51891"/>
                    <a:pt x="43373" y="53513"/>
                  </a:cubicBezTo>
                  <a:cubicBezTo>
                    <a:pt x="40481" y="55135"/>
                    <a:pt x="40481" y="56756"/>
                    <a:pt x="39036" y="60000"/>
                  </a:cubicBezTo>
                  <a:cubicBezTo>
                    <a:pt x="39036" y="64864"/>
                    <a:pt x="36144" y="66486"/>
                    <a:pt x="31807" y="68108"/>
                  </a:cubicBezTo>
                  <a:cubicBezTo>
                    <a:pt x="27469" y="69729"/>
                    <a:pt x="23132" y="69729"/>
                    <a:pt x="18795" y="69729"/>
                  </a:cubicBezTo>
                  <a:cubicBezTo>
                    <a:pt x="11566" y="69729"/>
                    <a:pt x="5783" y="68108"/>
                    <a:pt x="0" y="64864"/>
                  </a:cubicBezTo>
                  <a:cubicBezTo>
                    <a:pt x="1445" y="68108"/>
                    <a:pt x="2891" y="71351"/>
                    <a:pt x="4337" y="74594"/>
                  </a:cubicBezTo>
                  <a:cubicBezTo>
                    <a:pt x="5783" y="76216"/>
                    <a:pt x="11566" y="77837"/>
                    <a:pt x="11566" y="8270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7" name="Shape 4499">
              <a:extLst>
                <a:ext uri="{FF2B5EF4-FFF2-40B4-BE49-F238E27FC236}">
                  <a16:creationId xmlns:a16="http://schemas.microsoft.com/office/drawing/2014/main" id="{E8797569-8907-C046-A0DA-21576A560B0B}"/>
                </a:ext>
              </a:extLst>
            </p:cNvPr>
            <p:cNvSpPr/>
            <p:nvPr/>
          </p:nvSpPr>
          <p:spPr>
            <a:xfrm>
              <a:off x="14477265" y="7144042"/>
              <a:ext cx="700638" cy="4969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200" y="15849"/>
                  </a:moveTo>
                  <a:cubicBezTo>
                    <a:pt x="113600" y="15849"/>
                    <a:pt x="112000" y="20377"/>
                    <a:pt x="110400" y="18113"/>
                  </a:cubicBezTo>
                  <a:cubicBezTo>
                    <a:pt x="108800" y="18113"/>
                    <a:pt x="108800" y="13584"/>
                    <a:pt x="107200" y="15849"/>
                  </a:cubicBezTo>
                  <a:cubicBezTo>
                    <a:pt x="104000" y="15849"/>
                    <a:pt x="100800" y="20377"/>
                    <a:pt x="99200" y="22641"/>
                  </a:cubicBezTo>
                  <a:cubicBezTo>
                    <a:pt x="97600" y="22641"/>
                    <a:pt x="94400" y="27169"/>
                    <a:pt x="91200" y="24905"/>
                  </a:cubicBezTo>
                  <a:cubicBezTo>
                    <a:pt x="89600" y="22641"/>
                    <a:pt x="94400" y="13584"/>
                    <a:pt x="91200" y="9056"/>
                  </a:cubicBezTo>
                  <a:cubicBezTo>
                    <a:pt x="91200" y="9056"/>
                    <a:pt x="88000" y="0"/>
                    <a:pt x="86400" y="2264"/>
                  </a:cubicBezTo>
                  <a:cubicBezTo>
                    <a:pt x="84800" y="6792"/>
                    <a:pt x="83200" y="11320"/>
                    <a:pt x="80000" y="13584"/>
                  </a:cubicBezTo>
                  <a:cubicBezTo>
                    <a:pt x="76800" y="15849"/>
                    <a:pt x="75200" y="13584"/>
                    <a:pt x="75200" y="18113"/>
                  </a:cubicBezTo>
                  <a:cubicBezTo>
                    <a:pt x="73600" y="24905"/>
                    <a:pt x="72000" y="15849"/>
                    <a:pt x="70400" y="18113"/>
                  </a:cubicBezTo>
                  <a:cubicBezTo>
                    <a:pt x="67200" y="20377"/>
                    <a:pt x="65600" y="22641"/>
                    <a:pt x="62400" y="22641"/>
                  </a:cubicBezTo>
                  <a:cubicBezTo>
                    <a:pt x="59200" y="20377"/>
                    <a:pt x="56000" y="18113"/>
                    <a:pt x="54400" y="15849"/>
                  </a:cubicBezTo>
                  <a:cubicBezTo>
                    <a:pt x="52800" y="15849"/>
                    <a:pt x="44800" y="13584"/>
                    <a:pt x="44800" y="13584"/>
                  </a:cubicBezTo>
                  <a:cubicBezTo>
                    <a:pt x="43200" y="15849"/>
                    <a:pt x="44800" y="18113"/>
                    <a:pt x="43200" y="18113"/>
                  </a:cubicBezTo>
                  <a:cubicBezTo>
                    <a:pt x="41600" y="18113"/>
                    <a:pt x="38400" y="18113"/>
                    <a:pt x="38400" y="20377"/>
                  </a:cubicBezTo>
                  <a:cubicBezTo>
                    <a:pt x="36800" y="24905"/>
                    <a:pt x="36800" y="29433"/>
                    <a:pt x="33600" y="31698"/>
                  </a:cubicBezTo>
                  <a:cubicBezTo>
                    <a:pt x="28800" y="36226"/>
                    <a:pt x="27200" y="33962"/>
                    <a:pt x="24000" y="38490"/>
                  </a:cubicBezTo>
                  <a:cubicBezTo>
                    <a:pt x="22400" y="43018"/>
                    <a:pt x="19200" y="43018"/>
                    <a:pt x="17600" y="43018"/>
                  </a:cubicBezTo>
                  <a:cubicBezTo>
                    <a:pt x="16000" y="40754"/>
                    <a:pt x="8000" y="38490"/>
                    <a:pt x="8000" y="36226"/>
                  </a:cubicBezTo>
                  <a:cubicBezTo>
                    <a:pt x="8000" y="43018"/>
                    <a:pt x="8000" y="47547"/>
                    <a:pt x="6400" y="52075"/>
                  </a:cubicBezTo>
                  <a:cubicBezTo>
                    <a:pt x="3200" y="56603"/>
                    <a:pt x="0" y="61132"/>
                    <a:pt x="4800" y="65660"/>
                  </a:cubicBezTo>
                  <a:cubicBezTo>
                    <a:pt x="6400" y="67924"/>
                    <a:pt x="3200" y="70188"/>
                    <a:pt x="3200" y="74716"/>
                  </a:cubicBezTo>
                  <a:cubicBezTo>
                    <a:pt x="3200" y="76981"/>
                    <a:pt x="3200" y="81509"/>
                    <a:pt x="4800" y="83773"/>
                  </a:cubicBezTo>
                  <a:cubicBezTo>
                    <a:pt x="4800" y="88301"/>
                    <a:pt x="3200" y="90566"/>
                    <a:pt x="6400" y="90566"/>
                  </a:cubicBezTo>
                  <a:cubicBezTo>
                    <a:pt x="11200" y="92830"/>
                    <a:pt x="12800" y="90566"/>
                    <a:pt x="12800" y="97358"/>
                  </a:cubicBezTo>
                  <a:cubicBezTo>
                    <a:pt x="12800" y="101886"/>
                    <a:pt x="8000" y="108679"/>
                    <a:pt x="6400" y="110943"/>
                  </a:cubicBezTo>
                  <a:cubicBezTo>
                    <a:pt x="19200" y="120000"/>
                    <a:pt x="33600" y="117735"/>
                    <a:pt x="46400" y="113207"/>
                  </a:cubicBezTo>
                  <a:cubicBezTo>
                    <a:pt x="51200" y="110943"/>
                    <a:pt x="49600" y="101886"/>
                    <a:pt x="51200" y="97358"/>
                  </a:cubicBezTo>
                  <a:cubicBezTo>
                    <a:pt x="52800" y="92830"/>
                    <a:pt x="59200" y="95094"/>
                    <a:pt x="62400" y="90566"/>
                  </a:cubicBezTo>
                  <a:cubicBezTo>
                    <a:pt x="64000" y="90566"/>
                    <a:pt x="65600" y="88301"/>
                    <a:pt x="68800" y="88301"/>
                  </a:cubicBezTo>
                  <a:cubicBezTo>
                    <a:pt x="68800" y="88301"/>
                    <a:pt x="72000" y="90566"/>
                    <a:pt x="72000" y="88301"/>
                  </a:cubicBezTo>
                  <a:cubicBezTo>
                    <a:pt x="73600" y="83773"/>
                    <a:pt x="73600" y="79245"/>
                    <a:pt x="75200" y="74716"/>
                  </a:cubicBezTo>
                  <a:cubicBezTo>
                    <a:pt x="76800" y="72452"/>
                    <a:pt x="83200" y="70188"/>
                    <a:pt x="81600" y="67924"/>
                  </a:cubicBezTo>
                  <a:cubicBezTo>
                    <a:pt x="81600" y="65660"/>
                    <a:pt x="75200" y="61132"/>
                    <a:pt x="81600" y="61132"/>
                  </a:cubicBezTo>
                  <a:cubicBezTo>
                    <a:pt x="83200" y="61132"/>
                    <a:pt x="86400" y="63396"/>
                    <a:pt x="88000" y="58867"/>
                  </a:cubicBezTo>
                  <a:cubicBezTo>
                    <a:pt x="88000" y="56603"/>
                    <a:pt x="86400" y="54339"/>
                    <a:pt x="88000" y="52075"/>
                  </a:cubicBezTo>
                  <a:cubicBezTo>
                    <a:pt x="88000" y="47547"/>
                    <a:pt x="92800" y="47547"/>
                    <a:pt x="92800" y="43018"/>
                  </a:cubicBezTo>
                  <a:cubicBezTo>
                    <a:pt x="92800" y="38490"/>
                    <a:pt x="88000" y="36226"/>
                    <a:pt x="89600" y="31698"/>
                  </a:cubicBezTo>
                  <a:cubicBezTo>
                    <a:pt x="92800" y="29433"/>
                    <a:pt x="97600" y="27169"/>
                    <a:pt x="100800" y="24905"/>
                  </a:cubicBezTo>
                  <a:cubicBezTo>
                    <a:pt x="104000" y="20377"/>
                    <a:pt x="108800" y="22641"/>
                    <a:pt x="112000" y="22641"/>
                  </a:cubicBezTo>
                  <a:cubicBezTo>
                    <a:pt x="113600" y="22641"/>
                    <a:pt x="116800" y="22641"/>
                    <a:pt x="118400" y="20377"/>
                  </a:cubicBezTo>
                  <a:cubicBezTo>
                    <a:pt x="118400" y="20377"/>
                    <a:pt x="120000" y="18113"/>
                    <a:pt x="120000" y="15849"/>
                  </a:cubicBezTo>
                  <a:cubicBezTo>
                    <a:pt x="118400" y="15849"/>
                    <a:pt x="116800" y="15849"/>
                    <a:pt x="115200" y="15849"/>
                  </a:cubicBezTo>
                  <a:cubicBezTo>
                    <a:pt x="113600" y="18113"/>
                    <a:pt x="116800" y="15849"/>
                    <a:pt x="115200" y="1584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8" name="Shape 4500">
              <a:extLst>
                <a:ext uri="{FF2B5EF4-FFF2-40B4-BE49-F238E27FC236}">
                  <a16:creationId xmlns:a16="http://schemas.microsoft.com/office/drawing/2014/main" id="{0E61D103-CF5F-4442-AEC1-985328C2B035}"/>
                </a:ext>
              </a:extLst>
            </p:cNvPr>
            <p:cNvSpPr/>
            <p:nvPr/>
          </p:nvSpPr>
          <p:spPr>
            <a:xfrm>
              <a:off x="14413571" y="6742664"/>
              <a:ext cx="25476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80000" y="60000"/>
                    <a:pt x="40000" y="0"/>
                    <a:pt x="40000" y="30000"/>
                  </a:cubicBezTo>
                  <a:cubicBezTo>
                    <a:pt x="0" y="60000"/>
                    <a:pt x="80000" y="90000"/>
                    <a:pt x="120000" y="120000"/>
                  </a:cubicBezTo>
                  <a:cubicBezTo>
                    <a:pt x="120000" y="90000"/>
                    <a:pt x="120000" y="60000"/>
                    <a:pt x="120000" y="60000"/>
                  </a:cubicBezTo>
                  <a:cubicBezTo>
                    <a:pt x="80000" y="30000"/>
                    <a:pt x="120000" y="60000"/>
                    <a:pt x="12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9" name="Shape 4501">
              <a:extLst>
                <a:ext uri="{FF2B5EF4-FFF2-40B4-BE49-F238E27FC236}">
                  <a16:creationId xmlns:a16="http://schemas.microsoft.com/office/drawing/2014/main" id="{97ECDDF3-803F-C943-919F-8C9528B3A57A}"/>
                </a:ext>
              </a:extLst>
            </p:cNvPr>
            <p:cNvSpPr/>
            <p:nvPr/>
          </p:nvSpPr>
          <p:spPr>
            <a:xfrm>
              <a:off x="13824398" y="6153339"/>
              <a:ext cx="1894906" cy="90788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817" y="48247"/>
                  </a:moveTo>
                  <a:cubicBezTo>
                    <a:pt x="118817" y="47010"/>
                    <a:pt x="116453" y="48247"/>
                    <a:pt x="116453" y="48247"/>
                  </a:cubicBezTo>
                  <a:cubicBezTo>
                    <a:pt x="115270" y="48247"/>
                    <a:pt x="114679" y="47010"/>
                    <a:pt x="114679" y="45773"/>
                  </a:cubicBezTo>
                  <a:cubicBezTo>
                    <a:pt x="114088" y="43298"/>
                    <a:pt x="112906" y="43298"/>
                    <a:pt x="112906" y="42061"/>
                  </a:cubicBezTo>
                  <a:cubicBezTo>
                    <a:pt x="112315" y="40824"/>
                    <a:pt x="111724" y="37113"/>
                    <a:pt x="109950" y="37113"/>
                  </a:cubicBezTo>
                  <a:cubicBezTo>
                    <a:pt x="108177" y="37113"/>
                    <a:pt x="106403" y="40824"/>
                    <a:pt x="104630" y="38350"/>
                  </a:cubicBezTo>
                  <a:cubicBezTo>
                    <a:pt x="104039" y="37113"/>
                    <a:pt x="103448" y="35876"/>
                    <a:pt x="102857" y="34639"/>
                  </a:cubicBezTo>
                  <a:cubicBezTo>
                    <a:pt x="102266" y="34639"/>
                    <a:pt x="101083" y="38350"/>
                    <a:pt x="100492" y="38350"/>
                  </a:cubicBezTo>
                  <a:cubicBezTo>
                    <a:pt x="99901" y="39587"/>
                    <a:pt x="96354" y="25979"/>
                    <a:pt x="96354" y="23505"/>
                  </a:cubicBezTo>
                  <a:cubicBezTo>
                    <a:pt x="95172" y="21030"/>
                    <a:pt x="94581" y="17319"/>
                    <a:pt x="92807" y="16082"/>
                  </a:cubicBezTo>
                  <a:cubicBezTo>
                    <a:pt x="92216" y="14845"/>
                    <a:pt x="91625" y="13608"/>
                    <a:pt x="91034" y="13608"/>
                  </a:cubicBezTo>
                  <a:cubicBezTo>
                    <a:pt x="89852" y="12371"/>
                    <a:pt x="91034" y="9896"/>
                    <a:pt x="91034" y="8659"/>
                  </a:cubicBezTo>
                  <a:cubicBezTo>
                    <a:pt x="91034" y="7422"/>
                    <a:pt x="86896" y="12371"/>
                    <a:pt x="86305" y="13608"/>
                  </a:cubicBezTo>
                  <a:cubicBezTo>
                    <a:pt x="85714" y="13608"/>
                    <a:pt x="80985" y="17319"/>
                    <a:pt x="80985" y="16082"/>
                  </a:cubicBezTo>
                  <a:cubicBezTo>
                    <a:pt x="80985" y="13608"/>
                    <a:pt x="82167" y="12371"/>
                    <a:pt x="80985" y="12371"/>
                  </a:cubicBezTo>
                  <a:cubicBezTo>
                    <a:pt x="80394" y="11134"/>
                    <a:pt x="79802" y="9896"/>
                    <a:pt x="79211" y="11134"/>
                  </a:cubicBezTo>
                  <a:cubicBezTo>
                    <a:pt x="79211" y="11134"/>
                    <a:pt x="79211" y="12371"/>
                    <a:pt x="78620" y="11134"/>
                  </a:cubicBezTo>
                  <a:cubicBezTo>
                    <a:pt x="77438" y="9896"/>
                    <a:pt x="78029" y="8659"/>
                    <a:pt x="76256" y="9896"/>
                  </a:cubicBezTo>
                  <a:cubicBezTo>
                    <a:pt x="74482" y="12371"/>
                    <a:pt x="74482" y="8659"/>
                    <a:pt x="74482" y="6185"/>
                  </a:cubicBezTo>
                  <a:cubicBezTo>
                    <a:pt x="75073" y="1237"/>
                    <a:pt x="71527" y="0"/>
                    <a:pt x="69753" y="0"/>
                  </a:cubicBezTo>
                  <a:cubicBezTo>
                    <a:pt x="68571" y="0"/>
                    <a:pt x="67389" y="1237"/>
                    <a:pt x="66206" y="2474"/>
                  </a:cubicBezTo>
                  <a:cubicBezTo>
                    <a:pt x="65024" y="3711"/>
                    <a:pt x="63842" y="4948"/>
                    <a:pt x="62068" y="4948"/>
                  </a:cubicBezTo>
                  <a:cubicBezTo>
                    <a:pt x="57339" y="7422"/>
                    <a:pt x="52610" y="11134"/>
                    <a:pt x="47881" y="11134"/>
                  </a:cubicBezTo>
                  <a:cubicBezTo>
                    <a:pt x="46699" y="11134"/>
                    <a:pt x="45517" y="11134"/>
                    <a:pt x="44926" y="12371"/>
                  </a:cubicBezTo>
                  <a:cubicBezTo>
                    <a:pt x="44334" y="13608"/>
                    <a:pt x="45517" y="17319"/>
                    <a:pt x="46699" y="17319"/>
                  </a:cubicBezTo>
                  <a:cubicBezTo>
                    <a:pt x="49064" y="21030"/>
                    <a:pt x="44926" y="19793"/>
                    <a:pt x="43743" y="21030"/>
                  </a:cubicBezTo>
                  <a:cubicBezTo>
                    <a:pt x="42561" y="22268"/>
                    <a:pt x="44334" y="23505"/>
                    <a:pt x="44334" y="24742"/>
                  </a:cubicBezTo>
                  <a:cubicBezTo>
                    <a:pt x="44334" y="27216"/>
                    <a:pt x="41970" y="27216"/>
                    <a:pt x="41970" y="28453"/>
                  </a:cubicBezTo>
                  <a:cubicBezTo>
                    <a:pt x="41970" y="32164"/>
                    <a:pt x="46699" y="30927"/>
                    <a:pt x="46108" y="35876"/>
                  </a:cubicBezTo>
                  <a:cubicBezTo>
                    <a:pt x="45517" y="37113"/>
                    <a:pt x="44926" y="38350"/>
                    <a:pt x="43743" y="38350"/>
                  </a:cubicBezTo>
                  <a:cubicBezTo>
                    <a:pt x="43152" y="38350"/>
                    <a:pt x="41379" y="38350"/>
                    <a:pt x="40788" y="38350"/>
                  </a:cubicBezTo>
                  <a:cubicBezTo>
                    <a:pt x="39605" y="39587"/>
                    <a:pt x="40197" y="40824"/>
                    <a:pt x="39014" y="39587"/>
                  </a:cubicBezTo>
                  <a:cubicBezTo>
                    <a:pt x="37832" y="38350"/>
                    <a:pt x="36650" y="35876"/>
                    <a:pt x="35467" y="35876"/>
                  </a:cubicBezTo>
                  <a:cubicBezTo>
                    <a:pt x="34876" y="34639"/>
                    <a:pt x="33694" y="37113"/>
                    <a:pt x="33103" y="37113"/>
                  </a:cubicBezTo>
                  <a:cubicBezTo>
                    <a:pt x="31921" y="35876"/>
                    <a:pt x="31330" y="35876"/>
                    <a:pt x="30147" y="37113"/>
                  </a:cubicBezTo>
                  <a:cubicBezTo>
                    <a:pt x="29556" y="38350"/>
                    <a:pt x="28965" y="40824"/>
                    <a:pt x="28374" y="39587"/>
                  </a:cubicBezTo>
                  <a:cubicBezTo>
                    <a:pt x="27783" y="39587"/>
                    <a:pt x="26009" y="35876"/>
                    <a:pt x="25418" y="37113"/>
                  </a:cubicBezTo>
                  <a:cubicBezTo>
                    <a:pt x="24827" y="37113"/>
                    <a:pt x="24827" y="40824"/>
                    <a:pt x="24236" y="38350"/>
                  </a:cubicBezTo>
                  <a:cubicBezTo>
                    <a:pt x="23645" y="35876"/>
                    <a:pt x="23054" y="34639"/>
                    <a:pt x="21871" y="33402"/>
                  </a:cubicBezTo>
                  <a:cubicBezTo>
                    <a:pt x="20689" y="32164"/>
                    <a:pt x="19507" y="32164"/>
                    <a:pt x="18916" y="30927"/>
                  </a:cubicBezTo>
                  <a:cubicBezTo>
                    <a:pt x="17142" y="29690"/>
                    <a:pt x="17142" y="32164"/>
                    <a:pt x="15960" y="32164"/>
                  </a:cubicBezTo>
                  <a:cubicBezTo>
                    <a:pt x="14778" y="33402"/>
                    <a:pt x="14187" y="29690"/>
                    <a:pt x="13004" y="30927"/>
                  </a:cubicBezTo>
                  <a:cubicBezTo>
                    <a:pt x="12413" y="32164"/>
                    <a:pt x="12413" y="33402"/>
                    <a:pt x="11822" y="33402"/>
                  </a:cubicBezTo>
                  <a:cubicBezTo>
                    <a:pt x="11231" y="34639"/>
                    <a:pt x="10049" y="34639"/>
                    <a:pt x="9458" y="34639"/>
                  </a:cubicBezTo>
                  <a:cubicBezTo>
                    <a:pt x="8866" y="35876"/>
                    <a:pt x="7684" y="38350"/>
                    <a:pt x="7684" y="39587"/>
                  </a:cubicBezTo>
                  <a:cubicBezTo>
                    <a:pt x="7093" y="40824"/>
                    <a:pt x="8275" y="44536"/>
                    <a:pt x="7093" y="44536"/>
                  </a:cubicBezTo>
                  <a:cubicBezTo>
                    <a:pt x="5911" y="45773"/>
                    <a:pt x="4137" y="38350"/>
                    <a:pt x="3546" y="42061"/>
                  </a:cubicBezTo>
                  <a:cubicBezTo>
                    <a:pt x="2955" y="44536"/>
                    <a:pt x="2364" y="44536"/>
                    <a:pt x="1773" y="47010"/>
                  </a:cubicBezTo>
                  <a:cubicBezTo>
                    <a:pt x="1182" y="49484"/>
                    <a:pt x="3546" y="49484"/>
                    <a:pt x="2364" y="51958"/>
                  </a:cubicBezTo>
                  <a:cubicBezTo>
                    <a:pt x="1773" y="53195"/>
                    <a:pt x="0" y="55670"/>
                    <a:pt x="1182" y="56907"/>
                  </a:cubicBezTo>
                  <a:cubicBezTo>
                    <a:pt x="1773" y="56907"/>
                    <a:pt x="2364" y="58144"/>
                    <a:pt x="2364" y="58144"/>
                  </a:cubicBezTo>
                  <a:cubicBezTo>
                    <a:pt x="2955" y="59381"/>
                    <a:pt x="2364" y="60618"/>
                    <a:pt x="2955" y="61855"/>
                  </a:cubicBezTo>
                  <a:cubicBezTo>
                    <a:pt x="4137" y="63092"/>
                    <a:pt x="5320" y="60618"/>
                    <a:pt x="6502" y="63092"/>
                  </a:cubicBezTo>
                  <a:cubicBezTo>
                    <a:pt x="7093" y="64329"/>
                    <a:pt x="8275" y="68041"/>
                    <a:pt x="8275" y="70515"/>
                  </a:cubicBezTo>
                  <a:cubicBezTo>
                    <a:pt x="7684" y="70515"/>
                    <a:pt x="5911" y="69278"/>
                    <a:pt x="7684" y="71752"/>
                  </a:cubicBezTo>
                  <a:cubicBezTo>
                    <a:pt x="8275" y="72989"/>
                    <a:pt x="8275" y="74226"/>
                    <a:pt x="9458" y="71752"/>
                  </a:cubicBezTo>
                  <a:cubicBezTo>
                    <a:pt x="9458" y="70515"/>
                    <a:pt x="9458" y="70515"/>
                    <a:pt x="10049" y="70515"/>
                  </a:cubicBezTo>
                  <a:cubicBezTo>
                    <a:pt x="13004" y="70515"/>
                    <a:pt x="14187" y="66804"/>
                    <a:pt x="17142" y="69278"/>
                  </a:cubicBezTo>
                  <a:cubicBezTo>
                    <a:pt x="18325" y="70515"/>
                    <a:pt x="19507" y="66804"/>
                    <a:pt x="20098" y="69278"/>
                  </a:cubicBezTo>
                  <a:cubicBezTo>
                    <a:pt x="20689" y="70515"/>
                    <a:pt x="21871" y="75463"/>
                    <a:pt x="21280" y="77938"/>
                  </a:cubicBezTo>
                  <a:cubicBezTo>
                    <a:pt x="20689" y="77938"/>
                    <a:pt x="19507" y="79175"/>
                    <a:pt x="20689" y="79175"/>
                  </a:cubicBezTo>
                  <a:cubicBezTo>
                    <a:pt x="20689" y="80412"/>
                    <a:pt x="20689" y="80412"/>
                    <a:pt x="20689" y="80412"/>
                  </a:cubicBezTo>
                  <a:cubicBezTo>
                    <a:pt x="20098" y="81649"/>
                    <a:pt x="19507" y="81649"/>
                    <a:pt x="19507" y="81649"/>
                  </a:cubicBezTo>
                  <a:cubicBezTo>
                    <a:pt x="17733" y="81649"/>
                    <a:pt x="13004" y="79175"/>
                    <a:pt x="14187" y="85360"/>
                  </a:cubicBezTo>
                  <a:cubicBezTo>
                    <a:pt x="14778" y="87835"/>
                    <a:pt x="14187" y="87835"/>
                    <a:pt x="13004" y="86597"/>
                  </a:cubicBezTo>
                  <a:cubicBezTo>
                    <a:pt x="11822" y="85360"/>
                    <a:pt x="12413" y="87835"/>
                    <a:pt x="13004" y="89072"/>
                  </a:cubicBezTo>
                  <a:cubicBezTo>
                    <a:pt x="14187" y="89072"/>
                    <a:pt x="14187" y="92783"/>
                    <a:pt x="14778" y="94020"/>
                  </a:cubicBezTo>
                  <a:cubicBezTo>
                    <a:pt x="15960" y="95257"/>
                    <a:pt x="14187" y="97731"/>
                    <a:pt x="15960" y="97731"/>
                  </a:cubicBezTo>
                  <a:cubicBezTo>
                    <a:pt x="16551" y="97731"/>
                    <a:pt x="17733" y="100206"/>
                    <a:pt x="18325" y="101443"/>
                  </a:cubicBezTo>
                  <a:cubicBezTo>
                    <a:pt x="20098" y="101443"/>
                    <a:pt x="18325" y="105154"/>
                    <a:pt x="18325" y="107628"/>
                  </a:cubicBezTo>
                  <a:cubicBezTo>
                    <a:pt x="20098" y="105154"/>
                    <a:pt x="22463" y="101443"/>
                    <a:pt x="24827" y="105154"/>
                  </a:cubicBezTo>
                  <a:cubicBezTo>
                    <a:pt x="26009" y="107628"/>
                    <a:pt x="26600" y="111340"/>
                    <a:pt x="28374" y="111340"/>
                  </a:cubicBezTo>
                  <a:cubicBezTo>
                    <a:pt x="29556" y="111340"/>
                    <a:pt x="28965" y="108865"/>
                    <a:pt x="28965" y="107628"/>
                  </a:cubicBezTo>
                  <a:cubicBezTo>
                    <a:pt x="28965" y="103917"/>
                    <a:pt x="28965" y="100206"/>
                    <a:pt x="28965" y="96494"/>
                  </a:cubicBezTo>
                  <a:cubicBezTo>
                    <a:pt x="28965" y="94020"/>
                    <a:pt x="28374" y="84123"/>
                    <a:pt x="29556" y="84123"/>
                  </a:cubicBezTo>
                  <a:cubicBezTo>
                    <a:pt x="30738" y="82886"/>
                    <a:pt x="32512" y="81649"/>
                    <a:pt x="33694" y="80412"/>
                  </a:cubicBezTo>
                  <a:cubicBezTo>
                    <a:pt x="34876" y="80412"/>
                    <a:pt x="36059" y="79175"/>
                    <a:pt x="36650" y="79175"/>
                  </a:cubicBezTo>
                  <a:cubicBezTo>
                    <a:pt x="37241" y="77938"/>
                    <a:pt x="36650" y="75463"/>
                    <a:pt x="37832" y="76701"/>
                  </a:cubicBezTo>
                  <a:cubicBezTo>
                    <a:pt x="38423" y="76701"/>
                    <a:pt x="40197" y="79175"/>
                    <a:pt x="40197" y="76701"/>
                  </a:cubicBezTo>
                  <a:cubicBezTo>
                    <a:pt x="40197" y="75463"/>
                    <a:pt x="41379" y="74226"/>
                    <a:pt x="41970" y="76701"/>
                  </a:cubicBezTo>
                  <a:cubicBezTo>
                    <a:pt x="42561" y="77938"/>
                    <a:pt x="41970" y="79175"/>
                    <a:pt x="42561" y="81649"/>
                  </a:cubicBezTo>
                  <a:cubicBezTo>
                    <a:pt x="42561" y="82886"/>
                    <a:pt x="43152" y="85360"/>
                    <a:pt x="42561" y="86597"/>
                  </a:cubicBezTo>
                  <a:cubicBezTo>
                    <a:pt x="43152" y="87835"/>
                    <a:pt x="43743" y="87835"/>
                    <a:pt x="44334" y="89072"/>
                  </a:cubicBezTo>
                  <a:cubicBezTo>
                    <a:pt x="46108" y="92783"/>
                    <a:pt x="47290" y="95257"/>
                    <a:pt x="49655" y="94020"/>
                  </a:cubicBezTo>
                  <a:cubicBezTo>
                    <a:pt x="50837" y="94020"/>
                    <a:pt x="52019" y="95257"/>
                    <a:pt x="53201" y="95257"/>
                  </a:cubicBezTo>
                  <a:cubicBezTo>
                    <a:pt x="54384" y="95257"/>
                    <a:pt x="54975" y="92783"/>
                    <a:pt x="56157" y="92783"/>
                  </a:cubicBezTo>
                  <a:cubicBezTo>
                    <a:pt x="57339" y="94020"/>
                    <a:pt x="58522" y="97731"/>
                    <a:pt x="59113" y="100206"/>
                  </a:cubicBezTo>
                  <a:cubicBezTo>
                    <a:pt x="59704" y="101443"/>
                    <a:pt x="59113" y="102680"/>
                    <a:pt x="59113" y="105154"/>
                  </a:cubicBezTo>
                  <a:cubicBezTo>
                    <a:pt x="59113" y="107628"/>
                    <a:pt x="60886" y="108865"/>
                    <a:pt x="60886" y="111340"/>
                  </a:cubicBezTo>
                  <a:cubicBezTo>
                    <a:pt x="60886" y="112577"/>
                    <a:pt x="62660" y="112577"/>
                    <a:pt x="63251" y="112577"/>
                  </a:cubicBezTo>
                  <a:cubicBezTo>
                    <a:pt x="64433" y="112577"/>
                    <a:pt x="64433" y="112577"/>
                    <a:pt x="65024" y="115051"/>
                  </a:cubicBezTo>
                  <a:cubicBezTo>
                    <a:pt x="66206" y="120000"/>
                    <a:pt x="67389" y="113814"/>
                    <a:pt x="68571" y="111340"/>
                  </a:cubicBezTo>
                  <a:cubicBezTo>
                    <a:pt x="69162" y="107628"/>
                    <a:pt x="71527" y="107628"/>
                    <a:pt x="72709" y="105154"/>
                  </a:cubicBezTo>
                  <a:cubicBezTo>
                    <a:pt x="73891" y="105154"/>
                    <a:pt x="73891" y="105154"/>
                    <a:pt x="74482" y="103917"/>
                  </a:cubicBezTo>
                  <a:cubicBezTo>
                    <a:pt x="75073" y="100206"/>
                    <a:pt x="75665" y="101443"/>
                    <a:pt x="76847" y="101443"/>
                  </a:cubicBezTo>
                  <a:cubicBezTo>
                    <a:pt x="78029" y="101443"/>
                    <a:pt x="80394" y="105154"/>
                    <a:pt x="80985" y="102680"/>
                  </a:cubicBezTo>
                  <a:cubicBezTo>
                    <a:pt x="80985" y="100206"/>
                    <a:pt x="80985" y="98969"/>
                    <a:pt x="82167" y="97731"/>
                  </a:cubicBezTo>
                  <a:cubicBezTo>
                    <a:pt x="83349" y="96494"/>
                    <a:pt x="84532" y="98969"/>
                    <a:pt x="85714" y="98969"/>
                  </a:cubicBezTo>
                  <a:cubicBezTo>
                    <a:pt x="86896" y="100206"/>
                    <a:pt x="89261" y="100206"/>
                    <a:pt x="90443" y="100206"/>
                  </a:cubicBezTo>
                  <a:cubicBezTo>
                    <a:pt x="93990" y="100206"/>
                    <a:pt x="96945" y="102680"/>
                    <a:pt x="100492" y="103917"/>
                  </a:cubicBezTo>
                  <a:cubicBezTo>
                    <a:pt x="99901" y="101443"/>
                    <a:pt x="101083" y="100206"/>
                    <a:pt x="102266" y="97731"/>
                  </a:cubicBezTo>
                  <a:cubicBezTo>
                    <a:pt x="102857" y="96494"/>
                    <a:pt x="102266" y="96494"/>
                    <a:pt x="101674" y="94020"/>
                  </a:cubicBezTo>
                  <a:cubicBezTo>
                    <a:pt x="101083" y="92783"/>
                    <a:pt x="101083" y="90309"/>
                    <a:pt x="101083" y="87835"/>
                  </a:cubicBezTo>
                  <a:cubicBezTo>
                    <a:pt x="100492" y="87835"/>
                    <a:pt x="100492" y="82886"/>
                    <a:pt x="99901" y="84123"/>
                  </a:cubicBezTo>
                  <a:cubicBezTo>
                    <a:pt x="100492" y="82886"/>
                    <a:pt x="102266" y="82886"/>
                    <a:pt x="103448" y="81649"/>
                  </a:cubicBezTo>
                  <a:cubicBezTo>
                    <a:pt x="105221" y="81649"/>
                    <a:pt x="106403" y="84123"/>
                    <a:pt x="107586" y="81649"/>
                  </a:cubicBezTo>
                  <a:cubicBezTo>
                    <a:pt x="108177" y="81649"/>
                    <a:pt x="106995" y="80412"/>
                    <a:pt x="106995" y="79175"/>
                  </a:cubicBezTo>
                  <a:cubicBezTo>
                    <a:pt x="106403" y="77938"/>
                    <a:pt x="106995" y="75463"/>
                    <a:pt x="107586" y="74226"/>
                  </a:cubicBezTo>
                  <a:cubicBezTo>
                    <a:pt x="108177" y="72989"/>
                    <a:pt x="108768" y="65567"/>
                    <a:pt x="109359" y="66804"/>
                  </a:cubicBezTo>
                  <a:cubicBezTo>
                    <a:pt x="110541" y="68041"/>
                    <a:pt x="111133" y="69278"/>
                    <a:pt x="112315" y="69278"/>
                  </a:cubicBezTo>
                  <a:cubicBezTo>
                    <a:pt x="112906" y="68041"/>
                    <a:pt x="113497" y="70515"/>
                    <a:pt x="114088" y="69278"/>
                  </a:cubicBezTo>
                  <a:cubicBezTo>
                    <a:pt x="114679" y="69278"/>
                    <a:pt x="115862" y="68041"/>
                    <a:pt x="116453" y="66804"/>
                  </a:cubicBezTo>
                  <a:cubicBezTo>
                    <a:pt x="117044" y="65567"/>
                    <a:pt x="115862" y="63092"/>
                    <a:pt x="115862" y="60618"/>
                  </a:cubicBezTo>
                  <a:cubicBezTo>
                    <a:pt x="116453" y="56907"/>
                    <a:pt x="118226" y="58144"/>
                    <a:pt x="119408" y="54432"/>
                  </a:cubicBezTo>
                  <a:cubicBezTo>
                    <a:pt x="119408" y="53195"/>
                    <a:pt x="119408" y="53195"/>
                    <a:pt x="120000" y="51958"/>
                  </a:cubicBezTo>
                  <a:cubicBezTo>
                    <a:pt x="120000" y="50721"/>
                    <a:pt x="119408" y="49484"/>
                    <a:pt x="118817" y="48247"/>
                  </a:cubicBezTo>
                  <a:cubicBezTo>
                    <a:pt x="118817" y="47010"/>
                    <a:pt x="119408" y="48247"/>
                    <a:pt x="118817" y="48247"/>
                  </a:cubicBezTo>
                  <a:close/>
                  <a:moveTo>
                    <a:pt x="87487" y="71752"/>
                  </a:moveTo>
                  <a:cubicBezTo>
                    <a:pt x="86305" y="71752"/>
                    <a:pt x="84532" y="75463"/>
                    <a:pt x="83940" y="76701"/>
                  </a:cubicBezTo>
                  <a:cubicBezTo>
                    <a:pt x="83349" y="76701"/>
                    <a:pt x="82758" y="79175"/>
                    <a:pt x="82758" y="80412"/>
                  </a:cubicBezTo>
                  <a:cubicBezTo>
                    <a:pt x="82758" y="81649"/>
                    <a:pt x="83349" y="82886"/>
                    <a:pt x="83349" y="82886"/>
                  </a:cubicBezTo>
                  <a:cubicBezTo>
                    <a:pt x="82758" y="84123"/>
                    <a:pt x="81576" y="79175"/>
                    <a:pt x="81576" y="77938"/>
                  </a:cubicBezTo>
                  <a:cubicBezTo>
                    <a:pt x="81576" y="75463"/>
                    <a:pt x="82167" y="74226"/>
                    <a:pt x="83349" y="72989"/>
                  </a:cubicBezTo>
                  <a:cubicBezTo>
                    <a:pt x="84532" y="71752"/>
                    <a:pt x="85714" y="70515"/>
                    <a:pt x="86896" y="70515"/>
                  </a:cubicBezTo>
                  <a:cubicBezTo>
                    <a:pt x="86896" y="70515"/>
                    <a:pt x="89852" y="71752"/>
                    <a:pt x="89852" y="71752"/>
                  </a:cubicBezTo>
                  <a:cubicBezTo>
                    <a:pt x="89261" y="72989"/>
                    <a:pt x="87487" y="71752"/>
                    <a:pt x="87487" y="71752"/>
                  </a:cubicBezTo>
                  <a:cubicBezTo>
                    <a:pt x="86305" y="71752"/>
                    <a:pt x="88078" y="71752"/>
                    <a:pt x="87487" y="71752"/>
                  </a:cubicBezTo>
                  <a:close/>
                  <a:moveTo>
                    <a:pt x="97536" y="72989"/>
                  </a:moveTo>
                  <a:cubicBezTo>
                    <a:pt x="96945" y="75463"/>
                    <a:pt x="92807" y="74226"/>
                    <a:pt x="92216" y="71752"/>
                  </a:cubicBezTo>
                  <a:cubicBezTo>
                    <a:pt x="92216" y="71752"/>
                    <a:pt x="94581" y="71752"/>
                    <a:pt x="94581" y="71752"/>
                  </a:cubicBezTo>
                  <a:cubicBezTo>
                    <a:pt x="95763" y="71752"/>
                    <a:pt x="96354" y="71752"/>
                    <a:pt x="97536" y="70515"/>
                  </a:cubicBezTo>
                  <a:cubicBezTo>
                    <a:pt x="97536" y="70515"/>
                    <a:pt x="97536" y="72989"/>
                    <a:pt x="97536" y="72989"/>
                  </a:cubicBezTo>
                  <a:cubicBezTo>
                    <a:pt x="96945" y="74226"/>
                    <a:pt x="97536" y="71752"/>
                    <a:pt x="97536" y="7298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0" name="Shape 4502">
              <a:extLst>
                <a:ext uri="{FF2B5EF4-FFF2-40B4-BE49-F238E27FC236}">
                  <a16:creationId xmlns:a16="http://schemas.microsoft.com/office/drawing/2014/main" id="{8BD15B97-88A9-0342-BFB2-2095B6C562BB}"/>
                </a:ext>
              </a:extLst>
            </p:cNvPr>
            <p:cNvSpPr/>
            <p:nvPr/>
          </p:nvSpPr>
          <p:spPr>
            <a:xfrm>
              <a:off x="14849878" y="7284206"/>
              <a:ext cx="1308917" cy="13952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285" y="61208"/>
                  </a:moveTo>
                  <a:cubicBezTo>
                    <a:pt x="103714" y="62013"/>
                    <a:pt x="102000" y="58791"/>
                    <a:pt x="102857" y="57181"/>
                  </a:cubicBezTo>
                  <a:cubicBezTo>
                    <a:pt x="102857" y="55570"/>
                    <a:pt x="103714" y="53959"/>
                    <a:pt x="103714" y="53154"/>
                  </a:cubicBezTo>
                  <a:cubicBezTo>
                    <a:pt x="104571" y="52348"/>
                    <a:pt x="106285" y="53959"/>
                    <a:pt x="107142" y="52348"/>
                  </a:cubicBezTo>
                  <a:cubicBezTo>
                    <a:pt x="108000" y="50738"/>
                    <a:pt x="108000" y="49127"/>
                    <a:pt x="108000" y="47516"/>
                  </a:cubicBezTo>
                  <a:cubicBezTo>
                    <a:pt x="108857" y="45906"/>
                    <a:pt x="110571" y="45100"/>
                    <a:pt x="110571" y="43489"/>
                  </a:cubicBezTo>
                  <a:cubicBezTo>
                    <a:pt x="110571" y="41879"/>
                    <a:pt x="113142" y="40268"/>
                    <a:pt x="114000" y="39463"/>
                  </a:cubicBezTo>
                  <a:cubicBezTo>
                    <a:pt x="116571" y="37046"/>
                    <a:pt x="115714" y="39463"/>
                    <a:pt x="117428" y="40268"/>
                  </a:cubicBezTo>
                  <a:cubicBezTo>
                    <a:pt x="117428" y="40268"/>
                    <a:pt x="117428" y="37046"/>
                    <a:pt x="117428" y="37046"/>
                  </a:cubicBezTo>
                  <a:cubicBezTo>
                    <a:pt x="117428" y="36241"/>
                    <a:pt x="120000" y="36241"/>
                    <a:pt x="118285" y="34630"/>
                  </a:cubicBezTo>
                  <a:cubicBezTo>
                    <a:pt x="117428" y="34630"/>
                    <a:pt x="115714" y="34630"/>
                    <a:pt x="114857" y="34630"/>
                  </a:cubicBezTo>
                  <a:cubicBezTo>
                    <a:pt x="114857" y="33825"/>
                    <a:pt x="115714" y="33020"/>
                    <a:pt x="115714" y="33020"/>
                  </a:cubicBezTo>
                  <a:cubicBezTo>
                    <a:pt x="116571" y="32214"/>
                    <a:pt x="115714" y="31409"/>
                    <a:pt x="114857" y="30604"/>
                  </a:cubicBezTo>
                  <a:cubicBezTo>
                    <a:pt x="114000" y="29798"/>
                    <a:pt x="114000" y="29798"/>
                    <a:pt x="113142" y="30604"/>
                  </a:cubicBezTo>
                  <a:cubicBezTo>
                    <a:pt x="111428" y="31409"/>
                    <a:pt x="110571" y="30604"/>
                    <a:pt x="108857" y="29798"/>
                  </a:cubicBezTo>
                  <a:cubicBezTo>
                    <a:pt x="108000" y="29798"/>
                    <a:pt x="106285" y="31409"/>
                    <a:pt x="106285" y="32214"/>
                  </a:cubicBezTo>
                  <a:cubicBezTo>
                    <a:pt x="105428" y="33020"/>
                    <a:pt x="104571" y="32214"/>
                    <a:pt x="103714" y="33020"/>
                  </a:cubicBezTo>
                  <a:cubicBezTo>
                    <a:pt x="102857" y="33020"/>
                    <a:pt x="102000" y="33825"/>
                    <a:pt x="102000" y="34630"/>
                  </a:cubicBezTo>
                  <a:cubicBezTo>
                    <a:pt x="100285" y="36241"/>
                    <a:pt x="99428" y="37046"/>
                    <a:pt x="97714" y="36241"/>
                  </a:cubicBezTo>
                  <a:cubicBezTo>
                    <a:pt x="96857" y="37046"/>
                    <a:pt x="97714" y="38657"/>
                    <a:pt x="98571" y="39463"/>
                  </a:cubicBezTo>
                  <a:cubicBezTo>
                    <a:pt x="100285" y="42684"/>
                    <a:pt x="92571" y="40268"/>
                    <a:pt x="90857" y="41073"/>
                  </a:cubicBezTo>
                  <a:cubicBezTo>
                    <a:pt x="90000" y="41879"/>
                    <a:pt x="87428" y="41073"/>
                    <a:pt x="86571" y="40268"/>
                  </a:cubicBezTo>
                  <a:cubicBezTo>
                    <a:pt x="85714" y="39463"/>
                    <a:pt x="86571" y="37852"/>
                    <a:pt x="86571" y="37852"/>
                  </a:cubicBezTo>
                  <a:cubicBezTo>
                    <a:pt x="86571" y="37852"/>
                    <a:pt x="86571" y="35436"/>
                    <a:pt x="85714" y="36241"/>
                  </a:cubicBezTo>
                  <a:cubicBezTo>
                    <a:pt x="84000" y="36241"/>
                    <a:pt x="82285" y="36241"/>
                    <a:pt x="82285" y="38657"/>
                  </a:cubicBezTo>
                  <a:cubicBezTo>
                    <a:pt x="83142" y="39463"/>
                    <a:pt x="84000" y="41879"/>
                    <a:pt x="83142" y="41879"/>
                  </a:cubicBezTo>
                  <a:cubicBezTo>
                    <a:pt x="81428" y="41879"/>
                    <a:pt x="80571" y="43489"/>
                    <a:pt x="78857" y="41879"/>
                  </a:cubicBezTo>
                  <a:cubicBezTo>
                    <a:pt x="78000" y="40268"/>
                    <a:pt x="77142" y="42684"/>
                    <a:pt x="76285" y="41879"/>
                  </a:cubicBezTo>
                  <a:cubicBezTo>
                    <a:pt x="73714" y="41073"/>
                    <a:pt x="72857" y="41073"/>
                    <a:pt x="70285" y="40268"/>
                  </a:cubicBezTo>
                  <a:cubicBezTo>
                    <a:pt x="68571" y="39463"/>
                    <a:pt x="67714" y="37852"/>
                    <a:pt x="66000" y="37852"/>
                  </a:cubicBezTo>
                  <a:cubicBezTo>
                    <a:pt x="63428" y="38657"/>
                    <a:pt x="63428" y="37852"/>
                    <a:pt x="61714" y="37046"/>
                  </a:cubicBezTo>
                  <a:cubicBezTo>
                    <a:pt x="60000" y="36241"/>
                    <a:pt x="58285" y="37046"/>
                    <a:pt x="57428" y="36241"/>
                  </a:cubicBezTo>
                  <a:cubicBezTo>
                    <a:pt x="55714" y="34630"/>
                    <a:pt x="54000" y="33825"/>
                    <a:pt x="53142" y="33020"/>
                  </a:cubicBezTo>
                  <a:cubicBezTo>
                    <a:pt x="51428" y="32214"/>
                    <a:pt x="50571" y="32214"/>
                    <a:pt x="51428" y="30604"/>
                  </a:cubicBezTo>
                  <a:cubicBezTo>
                    <a:pt x="52285" y="29798"/>
                    <a:pt x="51428" y="28187"/>
                    <a:pt x="53142" y="27382"/>
                  </a:cubicBezTo>
                  <a:cubicBezTo>
                    <a:pt x="54857" y="26577"/>
                    <a:pt x="55714" y="27382"/>
                    <a:pt x="54000" y="25771"/>
                  </a:cubicBezTo>
                  <a:cubicBezTo>
                    <a:pt x="52285" y="24966"/>
                    <a:pt x="50571" y="23355"/>
                    <a:pt x="48857" y="22550"/>
                  </a:cubicBezTo>
                  <a:cubicBezTo>
                    <a:pt x="48000" y="22550"/>
                    <a:pt x="47142" y="20939"/>
                    <a:pt x="45428" y="20939"/>
                  </a:cubicBezTo>
                  <a:cubicBezTo>
                    <a:pt x="45428" y="20939"/>
                    <a:pt x="45428" y="18523"/>
                    <a:pt x="44571" y="17718"/>
                  </a:cubicBezTo>
                  <a:cubicBezTo>
                    <a:pt x="40285" y="13691"/>
                    <a:pt x="48857" y="18523"/>
                    <a:pt x="48857" y="15302"/>
                  </a:cubicBezTo>
                  <a:cubicBezTo>
                    <a:pt x="48857" y="13691"/>
                    <a:pt x="48000" y="13691"/>
                    <a:pt x="46285" y="12080"/>
                  </a:cubicBezTo>
                  <a:cubicBezTo>
                    <a:pt x="45428" y="11275"/>
                    <a:pt x="45428" y="10469"/>
                    <a:pt x="47142" y="9664"/>
                  </a:cubicBezTo>
                  <a:cubicBezTo>
                    <a:pt x="48857" y="9664"/>
                    <a:pt x="48000" y="7248"/>
                    <a:pt x="49714" y="6442"/>
                  </a:cubicBezTo>
                  <a:cubicBezTo>
                    <a:pt x="50571" y="5637"/>
                    <a:pt x="52285" y="4832"/>
                    <a:pt x="51428" y="3221"/>
                  </a:cubicBezTo>
                  <a:cubicBezTo>
                    <a:pt x="49714" y="805"/>
                    <a:pt x="45428" y="0"/>
                    <a:pt x="42857" y="1610"/>
                  </a:cubicBezTo>
                  <a:cubicBezTo>
                    <a:pt x="42000" y="2416"/>
                    <a:pt x="42000" y="2416"/>
                    <a:pt x="40285" y="3221"/>
                  </a:cubicBezTo>
                  <a:cubicBezTo>
                    <a:pt x="39428" y="3221"/>
                    <a:pt x="39428" y="4832"/>
                    <a:pt x="38571" y="5637"/>
                  </a:cubicBezTo>
                  <a:cubicBezTo>
                    <a:pt x="36857" y="6442"/>
                    <a:pt x="35142" y="5637"/>
                    <a:pt x="34285" y="6442"/>
                  </a:cubicBezTo>
                  <a:cubicBezTo>
                    <a:pt x="33428" y="7248"/>
                    <a:pt x="31714" y="7248"/>
                    <a:pt x="30000" y="6442"/>
                  </a:cubicBezTo>
                  <a:cubicBezTo>
                    <a:pt x="28285" y="6442"/>
                    <a:pt x="27428" y="5637"/>
                    <a:pt x="25714" y="6442"/>
                  </a:cubicBezTo>
                  <a:cubicBezTo>
                    <a:pt x="24000" y="6442"/>
                    <a:pt x="24857" y="8859"/>
                    <a:pt x="25714" y="9664"/>
                  </a:cubicBezTo>
                  <a:cubicBezTo>
                    <a:pt x="25714" y="11275"/>
                    <a:pt x="25714" y="12885"/>
                    <a:pt x="25714" y="13691"/>
                  </a:cubicBezTo>
                  <a:cubicBezTo>
                    <a:pt x="26571" y="15302"/>
                    <a:pt x="28285" y="15302"/>
                    <a:pt x="30000" y="16107"/>
                  </a:cubicBezTo>
                  <a:cubicBezTo>
                    <a:pt x="30857" y="17718"/>
                    <a:pt x="29142" y="17718"/>
                    <a:pt x="28285" y="17718"/>
                  </a:cubicBezTo>
                  <a:cubicBezTo>
                    <a:pt x="27428" y="19328"/>
                    <a:pt x="28285" y="20939"/>
                    <a:pt x="28285" y="22550"/>
                  </a:cubicBezTo>
                  <a:cubicBezTo>
                    <a:pt x="28285" y="23355"/>
                    <a:pt x="26571" y="23355"/>
                    <a:pt x="26571" y="23355"/>
                  </a:cubicBezTo>
                  <a:cubicBezTo>
                    <a:pt x="24857" y="24161"/>
                    <a:pt x="26571" y="26577"/>
                    <a:pt x="24857" y="26577"/>
                  </a:cubicBezTo>
                  <a:cubicBezTo>
                    <a:pt x="23142" y="27382"/>
                    <a:pt x="22285" y="28187"/>
                    <a:pt x="22285" y="28993"/>
                  </a:cubicBezTo>
                  <a:cubicBezTo>
                    <a:pt x="21428" y="30604"/>
                    <a:pt x="20571" y="30604"/>
                    <a:pt x="18857" y="31409"/>
                  </a:cubicBezTo>
                  <a:cubicBezTo>
                    <a:pt x="17142" y="32214"/>
                    <a:pt x="17142" y="34630"/>
                    <a:pt x="16285" y="35436"/>
                  </a:cubicBezTo>
                  <a:cubicBezTo>
                    <a:pt x="15428" y="37046"/>
                    <a:pt x="13714" y="36241"/>
                    <a:pt x="12857" y="37852"/>
                  </a:cubicBezTo>
                  <a:cubicBezTo>
                    <a:pt x="11142" y="38657"/>
                    <a:pt x="10285" y="35436"/>
                    <a:pt x="9428" y="37046"/>
                  </a:cubicBezTo>
                  <a:cubicBezTo>
                    <a:pt x="8571" y="37852"/>
                    <a:pt x="5142" y="39463"/>
                    <a:pt x="6000" y="40268"/>
                  </a:cubicBezTo>
                  <a:cubicBezTo>
                    <a:pt x="6000" y="41879"/>
                    <a:pt x="8571" y="41879"/>
                    <a:pt x="8571" y="43489"/>
                  </a:cubicBezTo>
                  <a:cubicBezTo>
                    <a:pt x="7714" y="45906"/>
                    <a:pt x="9428" y="45906"/>
                    <a:pt x="11142" y="46711"/>
                  </a:cubicBezTo>
                  <a:cubicBezTo>
                    <a:pt x="11142" y="48322"/>
                    <a:pt x="12000" y="49932"/>
                    <a:pt x="12000" y="51543"/>
                  </a:cubicBezTo>
                  <a:cubicBezTo>
                    <a:pt x="12000" y="51543"/>
                    <a:pt x="9428" y="51543"/>
                    <a:pt x="8571" y="51543"/>
                  </a:cubicBezTo>
                  <a:cubicBezTo>
                    <a:pt x="7714" y="51543"/>
                    <a:pt x="6857" y="52348"/>
                    <a:pt x="6000" y="52348"/>
                  </a:cubicBezTo>
                  <a:cubicBezTo>
                    <a:pt x="6000" y="52348"/>
                    <a:pt x="5142" y="51543"/>
                    <a:pt x="4285" y="51543"/>
                  </a:cubicBezTo>
                  <a:cubicBezTo>
                    <a:pt x="3428" y="51543"/>
                    <a:pt x="0" y="53154"/>
                    <a:pt x="0" y="53959"/>
                  </a:cubicBezTo>
                  <a:cubicBezTo>
                    <a:pt x="1714" y="55570"/>
                    <a:pt x="2571" y="56375"/>
                    <a:pt x="4285" y="57986"/>
                  </a:cubicBezTo>
                  <a:cubicBezTo>
                    <a:pt x="4285" y="57986"/>
                    <a:pt x="9428" y="57986"/>
                    <a:pt x="9428" y="57986"/>
                  </a:cubicBezTo>
                  <a:cubicBezTo>
                    <a:pt x="9428" y="58791"/>
                    <a:pt x="7714" y="59597"/>
                    <a:pt x="6857" y="59597"/>
                  </a:cubicBezTo>
                  <a:cubicBezTo>
                    <a:pt x="6000" y="60402"/>
                    <a:pt x="3428" y="58791"/>
                    <a:pt x="3428" y="60402"/>
                  </a:cubicBezTo>
                  <a:cubicBezTo>
                    <a:pt x="3428" y="62013"/>
                    <a:pt x="7714" y="64429"/>
                    <a:pt x="9428" y="66040"/>
                  </a:cubicBezTo>
                  <a:cubicBezTo>
                    <a:pt x="10285" y="66845"/>
                    <a:pt x="11142" y="66845"/>
                    <a:pt x="12857" y="66845"/>
                  </a:cubicBezTo>
                  <a:cubicBezTo>
                    <a:pt x="14571" y="66040"/>
                    <a:pt x="17142" y="65234"/>
                    <a:pt x="18000" y="63624"/>
                  </a:cubicBezTo>
                  <a:cubicBezTo>
                    <a:pt x="18000" y="63624"/>
                    <a:pt x="17142" y="62818"/>
                    <a:pt x="16285" y="62818"/>
                  </a:cubicBezTo>
                  <a:cubicBezTo>
                    <a:pt x="16285" y="62013"/>
                    <a:pt x="17142" y="62013"/>
                    <a:pt x="17142" y="62013"/>
                  </a:cubicBezTo>
                  <a:cubicBezTo>
                    <a:pt x="18000" y="61208"/>
                    <a:pt x="17142" y="60402"/>
                    <a:pt x="18000" y="60402"/>
                  </a:cubicBezTo>
                  <a:cubicBezTo>
                    <a:pt x="18000" y="60402"/>
                    <a:pt x="19714" y="60402"/>
                    <a:pt x="19714" y="60402"/>
                  </a:cubicBezTo>
                  <a:cubicBezTo>
                    <a:pt x="19714" y="61208"/>
                    <a:pt x="18000" y="61208"/>
                    <a:pt x="18857" y="62013"/>
                  </a:cubicBezTo>
                  <a:cubicBezTo>
                    <a:pt x="18857" y="62013"/>
                    <a:pt x="19714" y="62013"/>
                    <a:pt x="19714" y="62013"/>
                  </a:cubicBezTo>
                  <a:cubicBezTo>
                    <a:pt x="19714" y="62818"/>
                    <a:pt x="18857" y="62818"/>
                    <a:pt x="18857" y="62818"/>
                  </a:cubicBezTo>
                  <a:cubicBezTo>
                    <a:pt x="18000" y="62818"/>
                    <a:pt x="19714" y="62818"/>
                    <a:pt x="19714" y="62818"/>
                  </a:cubicBezTo>
                  <a:cubicBezTo>
                    <a:pt x="19714" y="63624"/>
                    <a:pt x="18857" y="63624"/>
                    <a:pt x="18857" y="64429"/>
                  </a:cubicBezTo>
                  <a:cubicBezTo>
                    <a:pt x="18000" y="64429"/>
                    <a:pt x="19714" y="65234"/>
                    <a:pt x="20571" y="66040"/>
                  </a:cubicBezTo>
                  <a:cubicBezTo>
                    <a:pt x="21428" y="66845"/>
                    <a:pt x="19714" y="68456"/>
                    <a:pt x="18857" y="70067"/>
                  </a:cubicBezTo>
                  <a:cubicBezTo>
                    <a:pt x="18857" y="70872"/>
                    <a:pt x="19714" y="71677"/>
                    <a:pt x="20571" y="72483"/>
                  </a:cubicBezTo>
                  <a:cubicBezTo>
                    <a:pt x="20571" y="74093"/>
                    <a:pt x="20571" y="74899"/>
                    <a:pt x="20571" y="76510"/>
                  </a:cubicBezTo>
                  <a:cubicBezTo>
                    <a:pt x="20571" y="78120"/>
                    <a:pt x="19714" y="80536"/>
                    <a:pt x="19714" y="81342"/>
                  </a:cubicBezTo>
                  <a:cubicBezTo>
                    <a:pt x="19714" y="81342"/>
                    <a:pt x="20571" y="79731"/>
                    <a:pt x="20571" y="79731"/>
                  </a:cubicBezTo>
                  <a:cubicBezTo>
                    <a:pt x="21428" y="80536"/>
                    <a:pt x="22285" y="85369"/>
                    <a:pt x="22285" y="86174"/>
                  </a:cubicBezTo>
                  <a:cubicBezTo>
                    <a:pt x="23142" y="87785"/>
                    <a:pt x="24857" y="90201"/>
                    <a:pt x="25714" y="92617"/>
                  </a:cubicBezTo>
                  <a:cubicBezTo>
                    <a:pt x="26571" y="95033"/>
                    <a:pt x="26571" y="97449"/>
                    <a:pt x="27428" y="99865"/>
                  </a:cubicBezTo>
                  <a:cubicBezTo>
                    <a:pt x="29142" y="103087"/>
                    <a:pt x="31714" y="105503"/>
                    <a:pt x="33428" y="107919"/>
                  </a:cubicBezTo>
                  <a:cubicBezTo>
                    <a:pt x="34285" y="110335"/>
                    <a:pt x="34285" y="112751"/>
                    <a:pt x="35142" y="115167"/>
                  </a:cubicBezTo>
                  <a:cubicBezTo>
                    <a:pt x="36857" y="117583"/>
                    <a:pt x="38571" y="120000"/>
                    <a:pt x="41142" y="117583"/>
                  </a:cubicBezTo>
                  <a:cubicBezTo>
                    <a:pt x="42857" y="116778"/>
                    <a:pt x="42857" y="115973"/>
                    <a:pt x="42857" y="115167"/>
                  </a:cubicBezTo>
                  <a:cubicBezTo>
                    <a:pt x="42857" y="113557"/>
                    <a:pt x="44571" y="112751"/>
                    <a:pt x="45428" y="111946"/>
                  </a:cubicBezTo>
                  <a:cubicBezTo>
                    <a:pt x="46285" y="111140"/>
                    <a:pt x="48000" y="111140"/>
                    <a:pt x="48857" y="110335"/>
                  </a:cubicBezTo>
                  <a:cubicBezTo>
                    <a:pt x="49714" y="109530"/>
                    <a:pt x="48857" y="107114"/>
                    <a:pt x="48857" y="106308"/>
                  </a:cubicBezTo>
                  <a:cubicBezTo>
                    <a:pt x="48000" y="103087"/>
                    <a:pt x="52285" y="100671"/>
                    <a:pt x="51428" y="98255"/>
                  </a:cubicBezTo>
                  <a:cubicBezTo>
                    <a:pt x="50571" y="95838"/>
                    <a:pt x="49714" y="93422"/>
                    <a:pt x="49714" y="91006"/>
                  </a:cubicBezTo>
                  <a:cubicBezTo>
                    <a:pt x="49714" y="87785"/>
                    <a:pt x="53142" y="86979"/>
                    <a:pt x="55714" y="86174"/>
                  </a:cubicBezTo>
                  <a:cubicBezTo>
                    <a:pt x="56571" y="85369"/>
                    <a:pt x="59142" y="85369"/>
                    <a:pt x="59142" y="84563"/>
                  </a:cubicBezTo>
                  <a:cubicBezTo>
                    <a:pt x="60000" y="82953"/>
                    <a:pt x="60857" y="82147"/>
                    <a:pt x="61714" y="81342"/>
                  </a:cubicBezTo>
                  <a:cubicBezTo>
                    <a:pt x="64285" y="78926"/>
                    <a:pt x="66857" y="76510"/>
                    <a:pt x="69428" y="74899"/>
                  </a:cubicBezTo>
                  <a:cubicBezTo>
                    <a:pt x="70285" y="74093"/>
                    <a:pt x="71142" y="72483"/>
                    <a:pt x="72000" y="71677"/>
                  </a:cubicBezTo>
                  <a:cubicBezTo>
                    <a:pt x="72857" y="70872"/>
                    <a:pt x="74571" y="70872"/>
                    <a:pt x="75428" y="70067"/>
                  </a:cubicBezTo>
                  <a:cubicBezTo>
                    <a:pt x="76285" y="69261"/>
                    <a:pt x="77142" y="68456"/>
                    <a:pt x="78000" y="67651"/>
                  </a:cubicBezTo>
                  <a:cubicBezTo>
                    <a:pt x="78857" y="66845"/>
                    <a:pt x="77142" y="66040"/>
                    <a:pt x="77142" y="65234"/>
                  </a:cubicBezTo>
                  <a:cubicBezTo>
                    <a:pt x="78000" y="63624"/>
                    <a:pt x="80571" y="63624"/>
                    <a:pt x="81428" y="62818"/>
                  </a:cubicBezTo>
                  <a:cubicBezTo>
                    <a:pt x="82285" y="62818"/>
                    <a:pt x="84000" y="60402"/>
                    <a:pt x="84000" y="59597"/>
                  </a:cubicBezTo>
                  <a:cubicBezTo>
                    <a:pt x="84000" y="61208"/>
                    <a:pt x="82285" y="61208"/>
                    <a:pt x="83142" y="62818"/>
                  </a:cubicBezTo>
                  <a:cubicBezTo>
                    <a:pt x="84857" y="63624"/>
                    <a:pt x="85714" y="61208"/>
                    <a:pt x="85714" y="61208"/>
                  </a:cubicBezTo>
                  <a:cubicBezTo>
                    <a:pt x="86571" y="62013"/>
                    <a:pt x="85714" y="62818"/>
                    <a:pt x="86571" y="62818"/>
                  </a:cubicBezTo>
                  <a:cubicBezTo>
                    <a:pt x="87428" y="60402"/>
                    <a:pt x="86571" y="57986"/>
                    <a:pt x="84857" y="55570"/>
                  </a:cubicBezTo>
                  <a:cubicBezTo>
                    <a:pt x="84000" y="53959"/>
                    <a:pt x="82285" y="52348"/>
                    <a:pt x="83142" y="49932"/>
                  </a:cubicBezTo>
                  <a:cubicBezTo>
                    <a:pt x="84000" y="47516"/>
                    <a:pt x="88285" y="49127"/>
                    <a:pt x="85714" y="46711"/>
                  </a:cubicBezTo>
                  <a:cubicBezTo>
                    <a:pt x="84857" y="45906"/>
                    <a:pt x="83142" y="45100"/>
                    <a:pt x="84000" y="43489"/>
                  </a:cubicBezTo>
                  <a:cubicBezTo>
                    <a:pt x="84857" y="42684"/>
                    <a:pt x="85714" y="43489"/>
                    <a:pt x="87428" y="44295"/>
                  </a:cubicBezTo>
                  <a:cubicBezTo>
                    <a:pt x="88285" y="45100"/>
                    <a:pt x="89142" y="44295"/>
                    <a:pt x="89142" y="45906"/>
                  </a:cubicBezTo>
                  <a:cubicBezTo>
                    <a:pt x="89142" y="46711"/>
                    <a:pt x="89142" y="47516"/>
                    <a:pt x="90857" y="48322"/>
                  </a:cubicBezTo>
                  <a:cubicBezTo>
                    <a:pt x="91714" y="48322"/>
                    <a:pt x="93428" y="48322"/>
                    <a:pt x="94285" y="48322"/>
                  </a:cubicBezTo>
                  <a:cubicBezTo>
                    <a:pt x="95142" y="48322"/>
                    <a:pt x="96857" y="49127"/>
                    <a:pt x="97714" y="48322"/>
                  </a:cubicBezTo>
                  <a:cubicBezTo>
                    <a:pt x="102000" y="47516"/>
                    <a:pt x="98571" y="52348"/>
                    <a:pt x="96857" y="53154"/>
                  </a:cubicBezTo>
                  <a:cubicBezTo>
                    <a:pt x="94285" y="53154"/>
                    <a:pt x="96000" y="56375"/>
                    <a:pt x="96000" y="57181"/>
                  </a:cubicBezTo>
                  <a:cubicBezTo>
                    <a:pt x="96857" y="57181"/>
                    <a:pt x="98571" y="53959"/>
                    <a:pt x="98571" y="54765"/>
                  </a:cubicBezTo>
                  <a:cubicBezTo>
                    <a:pt x="98571" y="57181"/>
                    <a:pt x="100285" y="59597"/>
                    <a:pt x="100285" y="6120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1" name="Shape 4503">
              <a:extLst>
                <a:ext uri="{FF2B5EF4-FFF2-40B4-BE49-F238E27FC236}">
                  <a16:creationId xmlns:a16="http://schemas.microsoft.com/office/drawing/2014/main" id="{AE5291B7-7C4C-694A-A6A2-FA4BDD23E7F1}"/>
                </a:ext>
              </a:extLst>
            </p:cNvPr>
            <p:cNvSpPr/>
            <p:nvPr/>
          </p:nvSpPr>
          <p:spPr>
            <a:xfrm>
              <a:off x="15926310" y="7669657"/>
              <a:ext cx="382164" cy="917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146" y="46530"/>
                  </a:moveTo>
                  <a:cubicBezTo>
                    <a:pt x="111219" y="46530"/>
                    <a:pt x="108292" y="47755"/>
                    <a:pt x="108292" y="45306"/>
                  </a:cubicBezTo>
                  <a:cubicBezTo>
                    <a:pt x="108292" y="45306"/>
                    <a:pt x="108292" y="44081"/>
                    <a:pt x="108292" y="44081"/>
                  </a:cubicBezTo>
                  <a:cubicBezTo>
                    <a:pt x="108292" y="42857"/>
                    <a:pt x="99512" y="42857"/>
                    <a:pt x="99512" y="42857"/>
                  </a:cubicBezTo>
                  <a:cubicBezTo>
                    <a:pt x="96585" y="41632"/>
                    <a:pt x="99512" y="39183"/>
                    <a:pt x="99512" y="37959"/>
                  </a:cubicBezTo>
                  <a:cubicBezTo>
                    <a:pt x="102439" y="35510"/>
                    <a:pt x="93658" y="36734"/>
                    <a:pt x="90731" y="35510"/>
                  </a:cubicBezTo>
                  <a:cubicBezTo>
                    <a:pt x="90731" y="34285"/>
                    <a:pt x="87804" y="34285"/>
                    <a:pt x="87804" y="33061"/>
                  </a:cubicBezTo>
                  <a:cubicBezTo>
                    <a:pt x="87804" y="31836"/>
                    <a:pt x="93658" y="30612"/>
                    <a:pt x="93658" y="30612"/>
                  </a:cubicBezTo>
                  <a:cubicBezTo>
                    <a:pt x="90731" y="28163"/>
                    <a:pt x="73170" y="31836"/>
                    <a:pt x="70243" y="30612"/>
                  </a:cubicBezTo>
                  <a:cubicBezTo>
                    <a:pt x="70243" y="30612"/>
                    <a:pt x="73170" y="28163"/>
                    <a:pt x="73170" y="26938"/>
                  </a:cubicBezTo>
                  <a:cubicBezTo>
                    <a:pt x="70243" y="25714"/>
                    <a:pt x="79024" y="23265"/>
                    <a:pt x="79024" y="22040"/>
                  </a:cubicBezTo>
                  <a:cubicBezTo>
                    <a:pt x="84878" y="18367"/>
                    <a:pt x="90731" y="15918"/>
                    <a:pt x="87804" y="12244"/>
                  </a:cubicBezTo>
                  <a:cubicBezTo>
                    <a:pt x="87804" y="11020"/>
                    <a:pt x="90731" y="9795"/>
                    <a:pt x="90731" y="8571"/>
                  </a:cubicBezTo>
                  <a:cubicBezTo>
                    <a:pt x="90731" y="6122"/>
                    <a:pt x="84878" y="8571"/>
                    <a:pt x="81951" y="7346"/>
                  </a:cubicBezTo>
                  <a:cubicBezTo>
                    <a:pt x="81951" y="4897"/>
                    <a:pt x="79024" y="3673"/>
                    <a:pt x="79024" y="2448"/>
                  </a:cubicBezTo>
                  <a:cubicBezTo>
                    <a:pt x="73170" y="0"/>
                    <a:pt x="73170" y="3673"/>
                    <a:pt x="67317" y="2448"/>
                  </a:cubicBezTo>
                  <a:cubicBezTo>
                    <a:pt x="70243" y="4897"/>
                    <a:pt x="64390" y="4897"/>
                    <a:pt x="64390" y="6122"/>
                  </a:cubicBezTo>
                  <a:cubicBezTo>
                    <a:pt x="64390" y="6122"/>
                    <a:pt x="64390" y="11020"/>
                    <a:pt x="64390" y="11020"/>
                  </a:cubicBezTo>
                  <a:cubicBezTo>
                    <a:pt x="61463" y="11020"/>
                    <a:pt x="61463" y="8571"/>
                    <a:pt x="61463" y="8571"/>
                  </a:cubicBezTo>
                  <a:cubicBezTo>
                    <a:pt x="55609" y="8571"/>
                    <a:pt x="52682" y="9795"/>
                    <a:pt x="52682" y="11020"/>
                  </a:cubicBezTo>
                  <a:cubicBezTo>
                    <a:pt x="49756" y="12244"/>
                    <a:pt x="43902" y="12244"/>
                    <a:pt x="40975" y="13469"/>
                  </a:cubicBezTo>
                  <a:cubicBezTo>
                    <a:pt x="38048" y="14693"/>
                    <a:pt x="40975" y="17142"/>
                    <a:pt x="38048" y="18367"/>
                  </a:cubicBezTo>
                  <a:cubicBezTo>
                    <a:pt x="38048" y="19591"/>
                    <a:pt x="35121" y="20816"/>
                    <a:pt x="32195" y="22040"/>
                  </a:cubicBezTo>
                  <a:cubicBezTo>
                    <a:pt x="32195" y="23265"/>
                    <a:pt x="32195" y="24489"/>
                    <a:pt x="32195" y="25714"/>
                  </a:cubicBezTo>
                  <a:cubicBezTo>
                    <a:pt x="32195" y="28163"/>
                    <a:pt x="29268" y="30612"/>
                    <a:pt x="26341" y="30612"/>
                  </a:cubicBezTo>
                  <a:cubicBezTo>
                    <a:pt x="23414" y="30612"/>
                    <a:pt x="20487" y="30612"/>
                    <a:pt x="17560" y="30612"/>
                  </a:cubicBezTo>
                  <a:cubicBezTo>
                    <a:pt x="14634" y="33061"/>
                    <a:pt x="17560" y="42857"/>
                    <a:pt x="11707" y="42857"/>
                  </a:cubicBezTo>
                  <a:cubicBezTo>
                    <a:pt x="11707" y="42857"/>
                    <a:pt x="5853" y="42857"/>
                    <a:pt x="5853" y="42857"/>
                  </a:cubicBezTo>
                  <a:cubicBezTo>
                    <a:pt x="5853" y="44081"/>
                    <a:pt x="5853" y="45306"/>
                    <a:pt x="5853" y="45306"/>
                  </a:cubicBezTo>
                  <a:cubicBezTo>
                    <a:pt x="5853" y="46530"/>
                    <a:pt x="2926" y="47755"/>
                    <a:pt x="0" y="48979"/>
                  </a:cubicBezTo>
                  <a:cubicBezTo>
                    <a:pt x="0" y="50204"/>
                    <a:pt x="11707" y="56326"/>
                    <a:pt x="14634" y="57551"/>
                  </a:cubicBezTo>
                  <a:cubicBezTo>
                    <a:pt x="14634" y="57551"/>
                    <a:pt x="11707" y="53877"/>
                    <a:pt x="11707" y="53877"/>
                  </a:cubicBezTo>
                  <a:cubicBezTo>
                    <a:pt x="11707" y="53877"/>
                    <a:pt x="20487" y="58775"/>
                    <a:pt x="20487" y="58775"/>
                  </a:cubicBezTo>
                  <a:cubicBezTo>
                    <a:pt x="23414" y="61224"/>
                    <a:pt x="17560" y="61224"/>
                    <a:pt x="20487" y="63673"/>
                  </a:cubicBezTo>
                  <a:cubicBezTo>
                    <a:pt x="17560" y="62448"/>
                    <a:pt x="23414" y="62448"/>
                    <a:pt x="26341" y="63673"/>
                  </a:cubicBezTo>
                  <a:cubicBezTo>
                    <a:pt x="29268" y="66122"/>
                    <a:pt x="32195" y="68571"/>
                    <a:pt x="32195" y="71020"/>
                  </a:cubicBezTo>
                  <a:cubicBezTo>
                    <a:pt x="32195" y="71020"/>
                    <a:pt x="29268" y="82040"/>
                    <a:pt x="29268" y="82040"/>
                  </a:cubicBezTo>
                  <a:cubicBezTo>
                    <a:pt x="32195" y="82040"/>
                    <a:pt x="32195" y="78367"/>
                    <a:pt x="32195" y="78367"/>
                  </a:cubicBezTo>
                  <a:cubicBezTo>
                    <a:pt x="32195" y="78367"/>
                    <a:pt x="32195" y="82040"/>
                    <a:pt x="32195" y="82040"/>
                  </a:cubicBezTo>
                  <a:cubicBezTo>
                    <a:pt x="32195" y="82040"/>
                    <a:pt x="35121" y="80816"/>
                    <a:pt x="35121" y="80816"/>
                  </a:cubicBezTo>
                  <a:cubicBezTo>
                    <a:pt x="35121" y="80816"/>
                    <a:pt x="35121" y="83265"/>
                    <a:pt x="35121" y="83265"/>
                  </a:cubicBezTo>
                  <a:cubicBezTo>
                    <a:pt x="38048" y="83265"/>
                    <a:pt x="38048" y="80816"/>
                    <a:pt x="40975" y="80816"/>
                  </a:cubicBezTo>
                  <a:cubicBezTo>
                    <a:pt x="40975" y="80816"/>
                    <a:pt x="40975" y="82040"/>
                    <a:pt x="40975" y="82040"/>
                  </a:cubicBezTo>
                  <a:cubicBezTo>
                    <a:pt x="40975" y="82040"/>
                    <a:pt x="49756" y="80816"/>
                    <a:pt x="49756" y="79591"/>
                  </a:cubicBezTo>
                  <a:cubicBezTo>
                    <a:pt x="52682" y="79591"/>
                    <a:pt x="67317" y="75918"/>
                    <a:pt x="61463" y="74693"/>
                  </a:cubicBezTo>
                  <a:cubicBezTo>
                    <a:pt x="64390" y="74693"/>
                    <a:pt x="61463" y="77142"/>
                    <a:pt x="64390" y="78367"/>
                  </a:cubicBezTo>
                  <a:cubicBezTo>
                    <a:pt x="67317" y="78367"/>
                    <a:pt x="70243" y="78367"/>
                    <a:pt x="70243" y="79591"/>
                  </a:cubicBezTo>
                  <a:cubicBezTo>
                    <a:pt x="73170" y="82040"/>
                    <a:pt x="73170" y="85714"/>
                    <a:pt x="73170" y="88163"/>
                  </a:cubicBezTo>
                  <a:cubicBezTo>
                    <a:pt x="76097" y="91836"/>
                    <a:pt x="76097" y="94285"/>
                    <a:pt x="81951" y="96734"/>
                  </a:cubicBezTo>
                  <a:cubicBezTo>
                    <a:pt x="81951" y="96734"/>
                    <a:pt x="84878" y="97959"/>
                    <a:pt x="84878" y="97959"/>
                  </a:cubicBezTo>
                  <a:cubicBezTo>
                    <a:pt x="84878" y="100408"/>
                    <a:pt x="87804" y="100408"/>
                    <a:pt x="87804" y="100408"/>
                  </a:cubicBezTo>
                  <a:cubicBezTo>
                    <a:pt x="90731" y="101632"/>
                    <a:pt x="84878" y="104081"/>
                    <a:pt x="87804" y="104081"/>
                  </a:cubicBezTo>
                  <a:cubicBezTo>
                    <a:pt x="87804" y="104081"/>
                    <a:pt x="87804" y="104081"/>
                    <a:pt x="90731" y="104081"/>
                  </a:cubicBezTo>
                  <a:cubicBezTo>
                    <a:pt x="90731" y="105306"/>
                    <a:pt x="84878" y="106530"/>
                    <a:pt x="84878" y="107755"/>
                  </a:cubicBezTo>
                  <a:cubicBezTo>
                    <a:pt x="84878" y="110204"/>
                    <a:pt x="87804" y="107755"/>
                    <a:pt x="90731" y="108979"/>
                  </a:cubicBezTo>
                  <a:cubicBezTo>
                    <a:pt x="90731" y="108979"/>
                    <a:pt x="84878" y="118775"/>
                    <a:pt x="84878" y="119999"/>
                  </a:cubicBezTo>
                  <a:cubicBezTo>
                    <a:pt x="90731" y="117551"/>
                    <a:pt x="93658" y="112653"/>
                    <a:pt x="96585" y="110204"/>
                  </a:cubicBezTo>
                  <a:cubicBezTo>
                    <a:pt x="99512" y="107755"/>
                    <a:pt x="102439" y="106530"/>
                    <a:pt x="99512" y="104081"/>
                  </a:cubicBezTo>
                  <a:cubicBezTo>
                    <a:pt x="96585" y="101632"/>
                    <a:pt x="96585" y="100408"/>
                    <a:pt x="96585" y="97959"/>
                  </a:cubicBezTo>
                  <a:cubicBezTo>
                    <a:pt x="93658" y="95510"/>
                    <a:pt x="79024" y="90612"/>
                    <a:pt x="81951" y="86938"/>
                  </a:cubicBezTo>
                  <a:cubicBezTo>
                    <a:pt x="81951" y="86938"/>
                    <a:pt x="87804" y="85714"/>
                    <a:pt x="87804" y="84489"/>
                  </a:cubicBezTo>
                  <a:cubicBezTo>
                    <a:pt x="84878" y="82040"/>
                    <a:pt x="87804" y="82040"/>
                    <a:pt x="87804" y="79591"/>
                  </a:cubicBezTo>
                  <a:cubicBezTo>
                    <a:pt x="90731" y="75918"/>
                    <a:pt x="79024" y="73469"/>
                    <a:pt x="76097" y="71020"/>
                  </a:cubicBezTo>
                  <a:cubicBezTo>
                    <a:pt x="67317" y="68571"/>
                    <a:pt x="73170" y="63673"/>
                    <a:pt x="76097" y="59999"/>
                  </a:cubicBezTo>
                  <a:cubicBezTo>
                    <a:pt x="76097" y="57551"/>
                    <a:pt x="79024" y="57551"/>
                    <a:pt x="84878" y="57551"/>
                  </a:cubicBezTo>
                  <a:cubicBezTo>
                    <a:pt x="90731" y="57551"/>
                    <a:pt x="96585" y="55102"/>
                    <a:pt x="99512" y="53877"/>
                  </a:cubicBezTo>
                  <a:cubicBezTo>
                    <a:pt x="105365" y="52653"/>
                    <a:pt x="108292" y="53877"/>
                    <a:pt x="114146" y="51428"/>
                  </a:cubicBezTo>
                  <a:cubicBezTo>
                    <a:pt x="117073" y="48979"/>
                    <a:pt x="120000" y="47755"/>
                    <a:pt x="120000" y="46530"/>
                  </a:cubicBezTo>
                  <a:cubicBezTo>
                    <a:pt x="120000" y="46530"/>
                    <a:pt x="117073" y="46530"/>
                    <a:pt x="114146" y="4653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2" name="Shape 4504">
              <a:extLst>
                <a:ext uri="{FF2B5EF4-FFF2-40B4-BE49-F238E27FC236}">
                  <a16:creationId xmlns:a16="http://schemas.microsoft.com/office/drawing/2014/main" id="{BE47AAE4-D0F3-5440-9006-1B3F25437E43}"/>
                </a:ext>
              </a:extLst>
            </p:cNvPr>
            <p:cNvSpPr/>
            <p:nvPr/>
          </p:nvSpPr>
          <p:spPr>
            <a:xfrm>
              <a:off x="15747967" y="7781150"/>
              <a:ext cx="213379" cy="2612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565" y="111428"/>
                  </a:moveTo>
                  <a:cubicBezTo>
                    <a:pt x="114782" y="102857"/>
                    <a:pt x="104347" y="81428"/>
                    <a:pt x="104347" y="72857"/>
                  </a:cubicBezTo>
                  <a:cubicBezTo>
                    <a:pt x="104347" y="72857"/>
                    <a:pt x="99130" y="55714"/>
                    <a:pt x="93913" y="68571"/>
                  </a:cubicBezTo>
                  <a:cubicBezTo>
                    <a:pt x="93913" y="68571"/>
                    <a:pt x="88695" y="72857"/>
                    <a:pt x="83478" y="77142"/>
                  </a:cubicBezTo>
                  <a:cubicBezTo>
                    <a:pt x="83478" y="72857"/>
                    <a:pt x="73043" y="55714"/>
                    <a:pt x="88695" y="55714"/>
                  </a:cubicBezTo>
                  <a:cubicBezTo>
                    <a:pt x="99130" y="51428"/>
                    <a:pt x="120000" y="25714"/>
                    <a:pt x="93913" y="29999"/>
                  </a:cubicBezTo>
                  <a:cubicBezTo>
                    <a:pt x="88695" y="34285"/>
                    <a:pt x="78260" y="29999"/>
                    <a:pt x="73043" y="29999"/>
                  </a:cubicBezTo>
                  <a:cubicBezTo>
                    <a:pt x="67826" y="29999"/>
                    <a:pt x="57391" y="29999"/>
                    <a:pt x="52173" y="29999"/>
                  </a:cubicBezTo>
                  <a:cubicBezTo>
                    <a:pt x="41739" y="25714"/>
                    <a:pt x="41739" y="21428"/>
                    <a:pt x="41739" y="17142"/>
                  </a:cubicBezTo>
                  <a:cubicBezTo>
                    <a:pt x="41739" y="8571"/>
                    <a:pt x="36521" y="12857"/>
                    <a:pt x="31304" y="8571"/>
                  </a:cubicBezTo>
                  <a:cubicBezTo>
                    <a:pt x="20869" y="4285"/>
                    <a:pt x="15652" y="0"/>
                    <a:pt x="10434" y="4285"/>
                  </a:cubicBezTo>
                  <a:cubicBezTo>
                    <a:pt x="5217" y="12857"/>
                    <a:pt x="15652" y="17142"/>
                    <a:pt x="20869" y="21428"/>
                  </a:cubicBezTo>
                  <a:cubicBezTo>
                    <a:pt x="36521" y="34285"/>
                    <a:pt x="10434" y="25714"/>
                    <a:pt x="5217" y="38571"/>
                  </a:cubicBezTo>
                  <a:cubicBezTo>
                    <a:pt x="0" y="51428"/>
                    <a:pt x="10434" y="59999"/>
                    <a:pt x="15652" y="68571"/>
                  </a:cubicBezTo>
                  <a:cubicBezTo>
                    <a:pt x="26086" y="81428"/>
                    <a:pt x="31304" y="94285"/>
                    <a:pt x="26086" y="107142"/>
                  </a:cubicBezTo>
                  <a:cubicBezTo>
                    <a:pt x="31304" y="111428"/>
                    <a:pt x="31304" y="98571"/>
                    <a:pt x="31304" y="94285"/>
                  </a:cubicBezTo>
                  <a:cubicBezTo>
                    <a:pt x="31304" y="98571"/>
                    <a:pt x="31304" y="102857"/>
                    <a:pt x="36521" y="102857"/>
                  </a:cubicBezTo>
                  <a:cubicBezTo>
                    <a:pt x="36521" y="102857"/>
                    <a:pt x="36521" y="98571"/>
                    <a:pt x="36521" y="98571"/>
                  </a:cubicBezTo>
                  <a:cubicBezTo>
                    <a:pt x="41739" y="111428"/>
                    <a:pt x="41739" y="98571"/>
                    <a:pt x="41739" y="89999"/>
                  </a:cubicBezTo>
                  <a:cubicBezTo>
                    <a:pt x="41739" y="94285"/>
                    <a:pt x="62608" y="107142"/>
                    <a:pt x="67826" y="94285"/>
                  </a:cubicBezTo>
                  <a:cubicBezTo>
                    <a:pt x="67826" y="89999"/>
                    <a:pt x="62608" y="68571"/>
                    <a:pt x="57391" y="68571"/>
                  </a:cubicBezTo>
                  <a:cubicBezTo>
                    <a:pt x="62608" y="68571"/>
                    <a:pt x="67826" y="77142"/>
                    <a:pt x="67826" y="81428"/>
                  </a:cubicBezTo>
                  <a:cubicBezTo>
                    <a:pt x="73043" y="85714"/>
                    <a:pt x="88695" y="77142"/>
                    <a:pt x="88695" y="85714"/>
                  </a:cubicBezTo>
                  <a:cubicBezTo>
                    <a:pt x="88695" y="89999"/>
                    <a:pt x="93913" y="85714"/>
                    <a:pt x="93913" y="94285"/>
                  </a:cubicBezTo>
                  <a:cubicBezTo>
                    <a:pt x="93913" y="102857"/>
                    <a:pt x="93913" y="111428"/>
                    <a:pt x="99130" y="119999"/>
                  </a:cubicBezTo>
                  <a:cubicBezTo>
                    <a:pt x="104347" y="115714"/>
                    <a:pt x="104347" y="115714"/>
                    <a:pt x="109565" y="111428"/>
                  </a:cubicBezTo>
                  <a:cubicBezTo>
                    <a:pt x="114782" y="107142"/>
                    <a:pt x="104347" y="115714"/>
                    <a:pt x="109565" y="11142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3" name="Shape 4505">
              <a:extLst>
                <a:ext uri="{FF2B5EF4-FFF2-40B4-BE49-F238E27FC236}">
                  <a16:creationId xmlns:a16="http://schemas.microsoft.com/office/drawing/2014/main" id="{9328B6F3-E73B-344B-ACA5-313EA6746D50}"/>
                </a:ext>
              </a:extLst>
            </p:cNvPr>
            <p:cNvSpPr/>
            <p:nvPr/>
          </p:nvSpPr>
          <p:spPr>
            <a:xfrm>
              <a:off x="16149240" y="8071035"/>
              <a:ext cx="391720" cy="7199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285" y="46753"/>
                  </a:moveTo>
                  <a:cubicBezTo>
                    <a:pt x="117142" y="46753"/>
                    <a:pt x="114285" y="43636"/>
                    <a:pt x="117142" y="42077"/>
                  </a:cubicBezTo>
                  <a:cubicBezTo>
                    <a:pt x="120000" y="40519"/>
                    <a:pt x="114285" y="37402"/>
                    <a:pt x="111428" y="37402"/>
                  </a:cubicBezTo>
                  <a:cubicBezTo>
                    <a:pt x="108571" y="35844"/>
                    <a:pt x="102857" y="34285"/>
                    <a:pt x="102857" y="31168"/>
                  </a:cubicBezTo>
                  <a:cubicBezTo>
                    <a:pt x="102857" y="28051"/>
                    <a:pt x="105714" y="26493"/>
                    <a:pt x="100000" y="23376"/>
                  </a:cubicBezTo>
                  <a:cubicBezTo>
                    <a:pt x="97142" y="21818"/>
                    <a:pt x="91428" y="18701"/>
                    <a:pt x="85714" y="18701"/>
                  </a:cubicBezTo>
                  <a:cubicBezTo>
                    <a:pt x="80000" y="18701"/>
                    <a:pt x="77142" y="21818"/>
                    <a:pt x="71428" y="21818"/>
                  </a:cubicBezTo>
                  <a:cubicBezTo>
                    <a:pt x="65714" y="20259"/>
                    <a:pt x="65714" y="20259"/>
                    <a:pt x="60000" y="21818"/>
                  </a:cubicBezTo>
                  <a:cubicBezTo>
                    <a:pt x="60000" y="21818"/>
                    <a:pt x="51428" y="26493"/>
                    <a:pt x="48571" y="24935"/>
                  </a:cubicBezTo>
                  <a:cubicBezTo>
                    <a:pt x="48571" y="23376"/>
                    <a:pt x="57142" y="20259"/>
                    <a:pt x="54285" y="18701"/>
                  </a:cubicBezTo>
                  <a:cubicBezTo>
                    <a:pt x="48571" y="17142"/>
                    <a:pt x="54285" y="15584"/>
                    <a:pt x="54285" y="14025"/>
                  </a:cubicBezTo>
                  <a:cubicBezTo>
                    <a:pt x="54285" y="12467"/>
                    <a:pt x="54285" y="7792"/>
                    <a:pt x="51428" y="7792"/>
                  </a:cubicBezTo>
                  <a:cubicBezTo>
                    <a:pt x="45714" y="9350"/>
                    <a:pt x="40000" y="9350"/>
                    <a:pt x="42857" y="6233"/>
                  </a:cubicBezTo>
                  <a:cubicBezTo>
                    <a:pt x="45714" y="0"/>
                    <a:pt x="31428" y="0"/>
                    <a:pt x="25714" y="1558"/>
                  </a:cubicBezTo>
                  <a:cubicBezTo>
                    <a:pt x="22857" y="4675"/>
                    <a:pt x="17142" y="6233"/>
                    <a:pt x="11428" y="6233"/>
                  </a:cubicBezTo>
                  <a:cubicBezTo>
                    <a:pt x="5714" y="6233"/>
                    <a:pt x="2857" y="10909"/>
                    <a:pt x="2857" y="12467"/>
                  </a:cubicBezTo>
                  <a:cubicBezTo>
                    <a:pt x="2857" y="15584"/>
                    <a:pt x="0" y="17142"/>
                    <a:pt x="0" y="20259"/>
                  </a:cubicBezTo>
                  <a:cubicBezTo>
                    <a:pt x="0" y="23376"/>
                    <a:pt x="2857" y="23376"/>
                    <a:pt x="8571" y="24935"/>
                  </a:cubicBezTo>
                  <a:cubicBezTo>
                    <a:pt x="11428" y="28051"/>
                    <a:pt x="14285" y="29610"/>
                    <a:pt x="17142" y="31168"/>
                  </a:cubicBezTo>
                  <a:cubicBezTo>
                    <a:pt x="20000" y="34285"/>
                    <a:pt x="14285" y="35844"/>
                    <a:pt x="14285" y="37402"/>
                  </a:cubicBezTo>
                  <a:cubicBezTo>
                    <a:pt x="14285" y="38961"/>
                    <a:pt x="17142" y="40519"/>
                    <a:pt x="14285" y="42077"/>
                  </a:cubicBezTo>
                  <a:cubicBezTo>
                    <a:pt x="14285" y="42077"/>
                    <a:pt x="11428" y="42077"/>
                    <a:pt x="11428" y="43636"/>
                  </a:cubicBezTo>
                  <a:cubicBezTo>
                    <a:pt x="8571" y="45194"/>
                    <a:pt x="14285" y="49870"/>
                    <a:pt x="17142" y="51428"/>
                  </a:cubicBezTo>
                  <a:cubicBezTo>
                    <a:pt x="20000" y="52987"/>
                    <a:pt x="22857" y="54545"/>
                    <a:pt x="25714" y="57662"/>
                  </a:cubicBezTo>
                  <a:cubicBezTo>
                    <a:pt x="25714" y="60779"/>
                    <a:pt x="25714" y="62337"/>
                    <a:pt x="28571" y="65454"/>
                  </a:cubicBezTo>
                  <a:cubicBezTo>
                    <a:pt x="31428" y="71688"/>
                    <a:pt x="22857" y="76363"/>
                    <a:pt x="17142" y="81038"/>
                  </a:cubicBezTo>
                  <a:cubicBezTo>
                    <a:pt x="17142" y="82597"/>
                    <a:pt x="14285" y="84155"/>
                    <a:pt x="14285" y="85714"/>
                  </a:cubicBezTo>
                  <a:cubicBezTo>
                    <a:pt x="11428" y="87272"/>
                    <a:pt x="11428" y="88831"/>
                    <a:pt x="11428" y="90389"/>
                  </a:cubicBezTo>
                  <a:cubicBezTo>
                    <a:pt x="11428" y="91948"/>
                    <a:pt x="8571" y="96623"/>
                    <a:pt x="14285" y="96623"/>
                  </a:cubicBezTo>
                  <a:cubicBezTo>
                    <a:pt x="22857" y="99740"/>
                    <a:pt x="25714" y="104415"/>
                    <a:pt x="31428" y="107532"/>
                  </a:cubicBezTo>
                  <a:cubicBezTo>
                    <a:pt x="34285" y="109090"/>
                    <a:pt x="34285" y="110649"/>
                    <a:pt x="37142" y="112207"/>
                  </a:cubicBezTo>
                  <a:cubicBezTo>
                    <a:pt x="40000" y="112207"/>
                    <a:pt x="42857" y="112207"/>
                    <a:pt x="45714" y="112207"/>
                  </a:cubicBezTo>
                  <a:cubicBezTo>
                    <a:pt x="48571" y="113766"/>
                    <a:pt x="51428" y="113766"/>
                    <a:pt x="51428" y="115324"/>
                  </a:cubicBezTo>
                  <a:cubicBezTo>
                    <a:pt x="51428" y="116883"/>
                    <a:pt x="51428" y="118441"/>
                    <a:pt x="54285" y="118441"/>
                  </a:cubicBezTo>
                  <a:cubicBezTo>
                    <a:pt x="54285" y="120000"/>
                    <a:pt x="57142" y="118441"/>
                    <a:pt x="60000" y="118441"/>
                  </a:cubicBezTo>
                  <a:cubicBezTo>
                    <a:pt x="62857" y="118441"/>
                    <a:pt x="65714" y="115324"/>
                    <a:pt x="65714" y="115324"/>
                  </a:cubicBezTo>
                  <a:cubicBezTo>
                    <a:pt x="60000" y="110649"/>
                    <a:pt x="57142" y="109090"/>
                    <a:pt x="45714" y="107532"/>
                  </a:cubicBezTo>
                  <a:cubicBezTo>
                    <a:pt x="42857" y="107532"/>
                    <a:pt x="40000" y="105974"/>
                    <a:pt x="37142" y="104415"/>
                  </a:cubicBezTo>
                  <a:cubicBezTo>
                    <a:pt x="37142" y="101298"/>
                    <a:pt x="40000" y="104415"/>
                    <a:pt x="42857" y="104415"/>
                  </a:cubicBezTo>
                  <a:cubicBezTo>
                    <a:pt x="40000" y="104415"/>
                    <a:pt x="34285" y="95064"/>
                    <a:pt x="34285" y="93506"/>
                  </a:cubicBezTo>
                  <a:cubicBezTo>
                    <a:pt x="34285" y="91948"/>
                    <a:pt x="34285" y="91948"/>
                    <a:pt x="31428" y="90389"/>
                  </a:cubicBezTo>
                  <a:cubicBezTo>
                    <a:pt x="28571" y="90389"/>
                    <a:pt x="25714" y="88831"/>
                    <a:pt x="25714" y="87272"/>
                  </a:cubicBezTo>
                  <a:cubicBezTo>
                    <a:pt x="22857" y="82597"/>
                    <a:pt x="28571" y="77922"/>
                    <a:pt x="31428" y="74805"/>
                  </a:cubicBezTo>
                  <a:cubicBezTo>
                    <a:pt x="31428" y="71688"/>
                    <a:pt x="37142" y="68571"/>
                    <a:pt x="37142" y="67012"/>
                  </a:cubicBezTo>
                  <a:cubicBezTo>
                    <a:pt x="37142" y="63896"/>
                    <a:pt x="34285" y="57662"/>
                    <a:pt x="40000" y="56103"/>
                  </a:cubicBezTo>
                  <a:cubicBezTo>
                    <a:pt x="48571" y="56103"/>
                    <a:pt x="48571" y="57662"/>
                    <a:pt x="48571" y="62337"/>
                  </a:cubicBezTo>
                  <a:cubicBezTo>
                    <a:pt x="45714" y="65454"/>
                    <a:pt x="57142" y="63896"/>
                    <a:pt x="62857" y="63896"/>
                  </a:cubicBezTo>
                  <a:cubicBezTo>
                    <a:pt x="65714" y="63896"/>
                    <a:pt x="74285" y="67012"/>
                    <a:pt x="77142" y="68571"/>
                  </a:cubicBezTo>
                  <a:cubicBezTo>
                    <a:pt x="77142" y="65454"/>
                    <a:pt x="71428" y="63896"/>
                    <a:pt x="68571" y="59220"/>
                  </a:cubicBezTo>
                  <a:cubicBezTo>
                    <a:pt x="68571" y="56103"/>
                    <a:pt x="74285" y="54545"/>
                    <a:pt x="80000" y="51428"/>
                  </a:cubicBezTo>
                  <a:cubicBezTo>
                    <a:pt x="82857" y="49870"/>
                    <a:pt x="91428" y="49870"/>
                    <a:pt x="97142" y="49870"/>
                  </a:cubicBezTo>
                  <a:cubicBezTo>
                    <a:pt x="102857" y="49870"/>
                    <a:pt x="105714" y="49870"/>
                    <a:pt x="108571" y="51428"/>
                  </a:cubicBezTo>
                  <a:cubicBezTo>
                    <a:pt x="114285" y="51428"/>
                    <a:pt x="111428" y="49870"/>
                    <a:pt x="114285" y="46753"/>
                  </a:cubicBezTo>
                  <a:cubicBezTo>
                    <a:pt x="117142" y="46753"/>
                    <a:pt x="114285" y="48311"/>
                    <a:pt x="114285" y="4675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4" name="Shape 4506">
              <a:extLst>
                <a:ext uri="{FF2B5EF4-FFF2-40B4-BE49-F238E27FC236}">
                  <a16:creationId xmlns:a16="http://schemas.microsoft.com/office/drawing/2014/main" id="{04FFC6FC-10DA-CC4B-A28C-52C065404F9F}"/>
                </a:ext>
              </a:extLst>
            </p:cNvPr>
            <p:cNvSpPr/>
            <p:nvPr/>
          </p:nvSpPr>
          <p:spPr>
            <a:xfrm>
              <a:off x="16362618" y="7921314"/>
              <a:ext cx="356688" cy="729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842" y="84615"/>
                  </a:moveTo>
                  <a:cubicBezTo>
                    <a:pt x="113684" y="83076"/>
                    <a:pt x="113684" y="80000"/>
                    <a:pt x="113684" y="75384"/>
                  </a:cubicBezTo>
                  <a:cubicBezTo>
                    <a:pt x="110526" y="70769"/>
                    <a:pt x="107368" y="67692"/>
                    <a:pt x="101052" y="63076"/>
                  </a:cubicBezTo>
                  <a:cubicBezTo>
                    <a:pt x="97894" y="60000"/>
                    <a:pt x="94736" y="58461"/>
                    <a:pt x="88421" y="56923"/>
                  </a:cubicBezTo>
                  <a:cubicBezTo>
                    <a:pt x="82105" y="53846"/>
                    <a:pt x="72631" y="52307"/>
                    <a:pt x="69473" y="47692"/>
                  </a:cubicBezTo>
                  <a:cubicBezTo>
                    <a:pt x="69473" y="44615"/>
                    <a:pt x="63157" y="43076"/>
                    <a:pt x="56842" y="40000"/>
                  </a:cubicBezTo>
                  <a:cubicBezTo>
                    <a:pt x="53684" y="38461"/>
                    <a:pt x="56842" y="32307"/>
                    <a:pt x="60000" y="30769"/>
                  </a:cubicBezTo>
                  <a:cubicBezTo>
                    <a:pt x="66315" y="29230"/>
                    <a:pt x="72631" y="26153"/>
                    <a:pt x="72631" y="23076"/>
                  </a:cubicBezTo>
                  <a:cubicBezTo>
                    <a:pt x="75789" y="21538"/>
                    <a:pt x="88421" y="18461"/>
                    <a:pt x="91578" y="16923"/>
                  </a:cubicBezTo>
                  <a:cubicBezTo>
                    <a:pt x="85263" y="15384"/>
                    <a:pt x="78947" y="13846"/>
                    <a:pt x="72631" y="10769"/>
                  </a:cubicBezTo>
                  <a:cubicBezTo>
                    <a:pt x="66315" y="9230"/>
                    <a:pt x="75789" y="9230"/>
                    <a:pt x="75789" y="6153"/>
                  </a:cubicBezTo>
                  <a:cubicBezTo>
                    <a:pt x="75789" y="6153"/>
                    <a:pt x="60000" y="4615"/>
                    <a:pt x="60000" y="4615"/>
                  </a:cubicBezTo>
                  <a:cubicBezTo>
                    <a:pt x="53684" y="3076"/>
                    <a:pt x="47368" y="0"/>
                    <a:pt x="44210" y="4615"/>
                  </a:cubicBezTo>
                  <a:cubicBezTo>
                    <a:pt x="41052" y="6153"/>
                    <a:pt x="37894" y="6153"/>
                    <a:pt x="34736" y="7692"/>
                  </a:cubicBezTo>
                  <a:cubicBezTo>
                    <a:pt x="28421" y="12307"/>
                    <a:pt x="28421" y="6153"/>
                    <a:pt x="25263" y="7692"/>
                  </a:cubicBezTo>
                  <a:cubicBezTo>
                    <a:pt x="18947" y="9230"/>
                    <a:pt x="18947" y="7692"/>
                    <a:pt x="15789" y="7692"/>
                  </a:cubicBezTo>
                  <a:cubicBezTo>
                    <a:pt x="12631" y="9230"/>
                    <a:pt x="9473" y="9230"/>
                    <a:pt x="9473" y="7692"/>
                  </a:cubicBezTo>
                  <a:cubicBezTo>
                    <a:pt x="9473" y="6153"/>
                    <a:pt x="3157" y="9230"/>
                    <a:pt x="0" y="9230"/>
                  </a:cubicBezTo>
                  <a:cubicBezTo>
                    <a:pt x="0" y="10769"/>
                    <a:pt x="9473" y="13846"/>
                    <a:pt x="12631" y="13846"/>
                  </a:cubicBezTo>
                  <a:cubicBezTo>
                    <a:pt x="15789" y="16923"/>
                    <a:pt x="12631" y="18461"/>
                    <a:pt x="15789" y="20000"/>
                  </a:cubicBezTo>
                  <a:cubicBezTo>
                    <a:pt x="15789" y="23076"/>
                    <a:pt x="25263" y="23076"/>
                    <a:pt x="28421" y="21538"/>
                  </a:cubicBezTo>
                  <a:cubicBezTo>
                    <a:pt x="34736" y="20000"/>
                    <a:pt x="37894" y="24615"/>
                    <a:pt x="37894" y="26153"/>
                  </a:cubicBezTo>
                  <a:cubicBezTo>
                    <a:pt x="41052" y="29230"/>
                    <a:pt x="47368" y="29230"/>
                    <a:pt x="41052" y="32307"/>
                  </a:cubicBezTo>
                  <a:cubicBezTo>
                    <a:pt x="34736" y="33846"/>
                    <a:pt x="31578" y="29230"/>
                    <a:pt x="31578" y="33846"/>
                  </a:cubicBezTo>
                  <a:cubicBezTo>
                    <a:pt x="31578" y="36923"/>
                    <a:pt x="41052" y="36923"/>
                    <a:pt x="44210" y="38461"/>
                  </a:cubicBezTo>
                  <a:cubicBezTo>
                    <a:pt x="50526" y="41538"/>
                    <a:pt x="53684" y="44615"/>
                    <a:pt x="60000" y="47692"/>
                  </a:cubicBezTo>
                  <a:cubicBezTo>
                    <a:pt x="63157" y="50769"/>
                    <a:pt x="69473" y="50769"/>
                    <a:pt x="72631" y="53846"/>
                  </a:cubicBezTo>
                  <a:cubicBezTo>
                    <a:pt x="75789" y="56923"/>
                    <a:pt x="75789" y="58461"/>
                    <a:pt x="82105" y="60000"/>
                  </a:cubicBezTo>
                  <a:cubicBezTo>
                    <a:pt x="85263" y="61538"/>
                    <a:pt x="82105" y="64615"/>
                    <a:pt x="88421" y="66153"/>
                  </a:cubicBezTo>
                  <a:cubicBezTo>
                    <a:pt x="91578" y="67692"/>
                    <a:pt x="88421" y="72307"/>
                    <a:pt x="85263" y="73846"/>
                  </a:cubicBezTo>
                  <a:cubicBezTo>
                    <a:pt x="82105" y="75384"/>
                    <a:pt x="85263" y="78461"/>
                    <a:pt x="88421" y="80000"/>
                  </a:cubicBezTo>
                  <a:cubicBezTo>
                    <a:pt x="88421" y="83076"/>
                    <a:pt x="88421" y="84615"/>
                    <a:pt x="88421" y="87692"/>
                  </a:cubicBezTo>
                  <a:cubicBezTo>
                    <a:pt x="82105" y="90769"/>
                    <a:pt x="82105" y="90769"/>
                    <a:pt x="72631" y="92307"/>
                  </a:cubicBezTo>
                  <a:cubicBezTo>
                    <a:pt x="66315" y="92307"/>
                    <a:pt x="75789" y="96923"/>
                    <a:pt x="63157" y="95384"/>
                  </a:cubicBezTo>
                  <a:cubicBezTo>
                    <a:pt x="56842" y="95384"/>
                    <a:pt x="63157" y="98461"/>
                    <a:pt x="63157" y="100000"/>
                  </a:cubicBezTo>
                  <a:cubicBezTo>
                    <a:pt x="66315" y="103076"/>
                    <a:pt x="60000" y="101538"/>
                    <a:pt x="56842" y="101538"/>
                  </a:cubicBezTo>
                  <a:cubicBezTo>
                    <a:pt x="50526" y="101538"/>
                    <a:pt x="47368" y="101538"/>
                    <a:pt x="44210" y="103076"/>
                  </a:cubicBezTo>
                  <a:cubicBezTo>
                    <a:pt x="34736" y="106153"/>
                    <a:pt x="41052" y="106153"/>
                    <a:pt x="47368" y="107692"/>
                  </a:cubicBezTo>
                  <a:cubicBezTo>
                    <a:pt x="50526" y="107692"/>
                    <a:pt x="44210" y="112307"/>
                    <a:pt x="44210" y="113846"/>
                  </a:cubicBezTo>
                  <a:cubicBezTo>
                    <a:pt x="41052" y="113846"/>
                    <a:pt x="41052" y="120000"/>
                    <a:pt x="44210" y="118461"/>
                  </a:cubicBezTo>
                  <a:cubicBezTo>
                    <a:pt x="50526" y="116923"/>
                    <a:pt x="53684" y="115384"/>
                    <a:pt x="56842" y="115384"/>
                  </a:cubicBezTo>
                  <a:cubicBezTo>
                    <a:pt x="69473" y="113846"/>
                    <a:pt x="63157" y="112307"/>
                    <a:pt x="60000" y="109230"/>
                  </a:cubicBezTo>
                  <a:cubicBezTo>
                    <a:pt x="63157" y="109230"/>
                    <a:pt x="66315" y="112307"/>
                    <a:pt x="69473" y="110769"/>
                  </a:cubicBezTo>
                  <a:cubicBezTo>
                    <a:pt x="72631" y="109230"/>
                    <a:pt x="66315" y="107692"/>
                    <a:pt x="66315" y="107692"/>
                  </a:cubicBezTo>
                  <a:cubicBezTo>
                    <a:pt x="66315" y="106153"/>
                    <a:pt x="72631" y="109230"/>
                    <a:pt x="72631" y="109230"/>
                  </a:cubicBezTo>
                  <a:cubicBezTo>
                    <a:pt x="69473" y="109230"/>
                    <a:pt x="72631" y="103076"/>
                    <a:pt x="75789" y="103076"/>
                  </a:cubicBezTo>
                  <a:cubicBezTo>
                    <a:pt x="75789" y="101538"/>
                    <a:pt x="82105" y="104615"/>
                    <a:pt x="82105" y="104615"/>
                  </a:cubicBezTo>
                  <a:cubicBezTo>
                    <a:pt x="88421" y="104615"/>
                    <a:pt x="91578" y="103076"/>
                    <a:pt x="94736" y="101538"/>
                  </a:cubicBezTo>
                  <a:cubicBezTo>
                    <a:pt x="97894" y="100000"/>
                    <a:pt x="113684" y="96923"/>
                    <a:pt x="113684" y="93846"/>
                  </a:cubicBezTo>
                  <a:cubicBezTo>
                    <a:pt x="113684" y="92307"/>
                    <a:pt x="110526" y="90769"/>
                    <a:pt x="113684" y="87692"/>
                  </a:cubicBezTo>
                  <a:cubicBezTo>
                    <a:pt x="113684" y="86153"/>
                    <a:pt x="120000" y="87692"/>
                    <a:pt x="116842" y="84615"/>
                  </a:cubicBezTo>
                  <a:cubicBezTo>
                    <a:pt x="113684" y="83076"/>
                    <a:pt x="120000" y="86153"/>
                    <a:pt x="116842" y="8461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5" name="Shape 4507">
              <a:extLst>
                <a:ext uri="{FF2B5EF4-FFF2-40B4-BE49-F238E27FC236}">
                  <a16:creationId xmlns:a16="http://schemas.microsoft.com/office/drawing/2014/main" id="{0235C7DE-941F-1744-A5CB-31B1B20E6B12}"/>
                </a:ext>
              </a:extLst>
            </p:cNvPr>
            <p:cNvSpPr/>
            <p:nvPr/>
          </p:nvSpPr>
          <p:spPr>
            <a:xfrm>
              <a:off x="16279815" y="7978656"/>
              <a:ext cx="343950" cy="420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1333"/>
                  </a:moveTo>
                  <a:cubicBezTo>
                    <a:pt x="120000" y="98666"/>
                    <a:pt x="116756" y="98666"/>
                    <a:pt x="113513" y="93333"/>
                  </a:cubicBezTo>
                  <a:cubicBezTo>
                    <a:pt x="113513" y="88000"/>
                    <a:pt x="110270" y="90666"/>
                    <a:pt x="107027" y="85333"/>
                  </a:cubicBezTo>
                  <a:cubicBezTo>
                    <a:pt x="103783" y="80000"/>
                    <a:pt x="103783" y="77333"/>
                    <a:pt x="97297" y="74666"/>
                  </a:cubicBezTo>
                  <a:cubicBezTo>
                    <a:pt x="90810" y="69333"/>
                    <a:pt x="87567" y="64000"/>
                    <a:pt x="84324" y="58666"/>
                  </a:cubicBezTo>
                  <a:cubicBezTo>
                    <a:pt x="81081" y="56000"/>
                    <a:pt x="74594" y="50666"/>
                    <a:pt x="71351" y="48000"/>
                  </a:cubicBezTo>
                  <a:cubicBezTo>
                    <a:pt x="64864" y="45333"/>
                    <a:pt x="61621" y="48000"/>
                    <a:pt x="61621" y="40000"/>
                  </a:cubicBezTo>
                  <a:cubicBezTo>
                    <a:pt x="61621" y="37333"/>
                    <a:pt x="68108" y="42666"/>
                    <a:pt x="71351" y="37333"/>
                  </a:cubicBezTo>
                  <a:cubicBezTo>
                    <a:pt x="77837" y="34666"/>
                    <a:pt x="71351" y="32000"/>
                    <a:pt x="68108" y="26666"/>
                  </a:cubicBezTo>
                  <a:cubicBezTo>
                    <a:pt x="61621" y="13333"/>
                    <a:pt x="51891" y="29333"/>
                    <a:pt x="45405" y="21333"/>
                  </a:cubicBezTo>
                  <a:cubicBezTo>
                    <a:pt x="42162" y="18666"/>
                    <a:pt x="45405" y="13333"/>
                    <a:pt x="42162" y="10666"/>
                  </a:cubicBezTo>
                  <a:cubicBezTo>
                    <a:pt x="38918" y="8000"/>
                    <a:pt x="32432" y="5333"/>
                    <a:pt x="29189" y="0"/>
                  </a:cubicBezTo>
                  <a:cubicBezTo>
                    <a:pt x="29189" y="0"/>
                    <a:pt x="22702" y="0"/>
                    <a:pt x="22702" y="0"/>
                  </a:cubicBezTo>
                  <a:cubicBezTo>
                    <a:pt x="19459" y="2666"/>
                    <a:pt x="25945" y="8000"/>
                    <a:pt x="25945" y="10666"/>
                  </a:cubicBezTo>
                  <a:cubicBezTo>
                    <a:pt x="25945" y="13333"/>
                    <a:pt x="29189" y="18666"/>
                    <a:pt x="25945" y="18666"/>
                  </a:cubicBezTo>
                  <a:cubicBezTo>
                    <a:pt x="19459" y="18666"/>
                    <a:pt x="19459" y="13333"/>
                    <a:pt x="12972" y="13333"/>
                  </a:cubicBezTo>
                  <a:cubicBezTo>
                    <a:pt x="9729" y="10666"/>
                    <a:pt x="0" y="26666"/>
                    <a:pt x="0" y="26666"/>
                  </a:cubicBezTo>
                  <a:cubicBezTo>
                    <a:pt x="3243" y="34666"/>
                    <a:pt x="0" y="45333"/>
                    <a:pt x="12972" y="40000"/>
                  </a:cubicBezTo>
                  <a:cubicBezTo>
                    <a:pt x="19459" y="37333"/>
                    <a:pt x="12972" y="58666"/>
                    <a:pt x="12972" y="58666"/>
                  </a:cubicBezTo>
                  <a:cubicBezTo>
                    <a:pt x="19459" y="61333"/>
                    <a:pt x="12972" y="64000"/>
                    <a:pt x="9729" y="69333"/>
                  </a:cubicBezTo>
                  <a:cubicBezTo>
                    <a:pt x="9729" y="72000"/>
                    <a:pt x="19459" y="66666"/>
                    <a:pt x="22702" y="66666"/>
                  </a:cubicBezTo>
                  <a:cubicBezTo>
                    <a:pt x="22702" y="64000"/>
                    <a:pt x="29189" y="61333"/>
                    <a:pt x="32432" y="61333"/>
                  </a:cubicBezTo>
                  <a:cubicBezTo>
                    <a:pt x="38918" y="64000"/>
                    <a:pt x="42162" y="64000"/>
                    <a:pt x="48648" y="58666"/>
                  </a:cubicBezTo>
                  <a:cubicBezTo>
                    <a:pt x="55135" y="56000"/>
                    <a:pt x="77837" y="66666"/>
                    <a:pt x="74594" y="74666"/>
                  </a:cubicBezTo>
                  <a:cubicBezTo>
                    <a:pt x="68108" y="85333"/>
                    <a:pt x="81081" y="88000"/>
                    <a:pt x="87567" y="96000"/>
                  </a:cubicBezTo>
                  <a:cubicBezTo>
                    <a:pt x="87567" y="98666"/>
                    <a:pt x="87567" y="101333"/>
                    <a:pt x="87567" y="104000"/>
                  </a:cubicBezTo>
                  <a:cubicBezTo>
                    <a:pt x="87567" y="106666"/>
                    <a:pt x="84324" y="112000"/>
                    <a:pt x="81081" y="114666"/>
                  </a:cubicBezTo>
                  <a:cubicBezTo>
                    <a:pt x="84324" y="114666"/>
                    <a:pt x="94054" y="120000"/>
                    <a:pt x="94054" y="114666"/>
                  </a:cubicBezTo>
                  <a:cubicBezTo>
                    <a:pt x="94054" y="112000"/>
                    <a:pt x="100540" y="109333"/>
                    <a:pt x="103783" y="112000"/>
                  </a:cubicBezTo>
                  <a:cubicBezTo>
                    <a:pt x="107027" y="114666"/>
                    <a:pt x="110270" y="114666"/>
                    <a:pt x="113513" y="112000"/>
                  </a:cubicBezTo>
                  <a:cubicBezTo>
                    <a:pt x="120000" y="112000"/>
                    <a:pt x="120000" y="106666"/>
                    <a:pt x="120000" y="101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6" name="Shape 4508">
              <a:extLst>
                <a:ext uri="{FF2B5EF4-FFF2-40B4-BE49-F238E27FC236}">
                  <a16:creationId xmlns:a16="http://schemas.microsoft.com/office/drawing/2014/main" id="{F72C5573-3D6A-AC49-BE1C-82E26896538B}"/>
                </a:ext>
              </a:extLst>
            </p:cNvPr>
            <p:cNvSpPr/>
            <p:nvPr/>
          </p:nvSpPr>
          <p:spPr>
            <a:xfrm>
              <a:off x="17754337" y="9119078"/>
              <a:ext cx="420383" cy="35678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91578"/>
                  </a:moveTo>
                  <a:cubicBezTo>
                    <a:pt x="120000" y="88421"/>
                    <a:pt x="117333" y="85263"/>
                    <a:pt x="120000" y="82105"/>
                  </a:cubicBezTo>
                  <a:cubicBezTo>
                    <a:pt x="120000" y="78947"/>
                    <a:pt x="120000" y="78947"/>
                    <a:pt x="120000" y="75789"/>
                  </a:cubicBezTo>
                  <a:cubicBezTo>
                    <a:pt x="120000" y="66315"/>
                    <a:pt x="120000" y="56842"/>
                    <a:pt x="120000" y="47368"/>
                  </a:cubicBezTo>
                  <a:cubicBezTo>
                    <a:pt x="120000" y="37894"/>
                    <a:pt x="120000" y="28421"/>
                    <a:pt x="120000" y="18947"/>
                  </a:cubicBezTo>
                  <a:cubicBezTo>
                    <a:pt x="120000" y="18947"/>
                    <a:pt x="96000" y="9473"/>
                    <a:pt x="93333" y="9473"/>
                  </a:cubicBezTo>
                  <a:cubicBezTo>
                    <a:pt x="88000" y="6315"/>
                    <a:pt x="85333" y="3157"/>
                    <a:pt x="80000" y="0"/>
                  </a:cubicBezTo>
                  <a:cubicBezTo>
                    <a:pt x="72000" y="0"/>
                    <a:pt x="72000" y="6315"/>
                    <a:pt x="69333" y="9473"/>
                  </a:cubicBezTo>
                  <a:cubicBezTo>
                    <a:pt x="69333" y="12631"/>
                    <a:pt x="61333" y="12631"/>
                    <a:pt x="58666" y="15789"/>
                  </a:cubicBezTo>
                  <a:cubicBezTo>
                    <a:pt x="56000" y="22105"/>
                    <a:pt x="53333" y="28421"/>
                    <a:pt x="48000" y="31578"/>
                  </a:cubicBezTo>
                  <a:cubicBezTo>
                    <a:pt x="42666" y="34736"/>
                    <a:pt x="37333" y="31578"/>
                    <a:pt x="37333" y="25263"/>
                  </a:cubicBezTo>
                  <a:cubicBezTo>
                    <a:pt x="34666" y="18947"/>
                    <a:pt x="32000" y="18947"/>
                    <a:pt x="29333" y="15789"/>
                  </a:cubicBezTo>
                  <a:cubicBezTo>
                    <a:pt x="29333" y="9473"/>
                    <a:pt x="26666" y="15789"/>
                    <a:pt x="24000" y="18947"/>
                  </a:cubicBezTo>
                  <a:cubicBezTo>
                    <a:pt x="21333" y="18947"/>
                    <a:pt x="18666" y="15789"/>
                    <a:pt x="18666" y="15789"/>
                  </a:cubicBezTo>
                  <a:cubicBezTo>
                    <a:pt x="16000" y="15789"/>
                    <a:pt x="13333" y="18947"/>
                    <a:pt x="10666" y="18947"/>
                  </a:cubicBezTo>
                  <a:cubicBezTo>
                    <a:pt x="10666" y="22105"/>
                    <a:pt x="0" y="18947"/>
                    <a:pt x="0" y="22105"/>
                  </a:cubicBezTo>
                  <a:cubicBezTo>
                    <a:pt x="0" y="25263"/>
                    <a:pt x="5333" y="25263"/>
                    <a:pt x="8000" y="25263"/>
                  </a:cubicBezTo>
                  <a:cubicBezTo>
                    <a:pt x="10666" y="28421"/>
                    <a:pt x="10666" y="31578"/>
                    <a:pt x="10666" y="34736"/>
                  </a:cubicBezTo>
                  <a:cubicBezTo>
                    <a:pt x="10666" y="41052"/>
                    <a:pt x="18666" y="41052"/>
                    <a:pt x="18666" y="44210"/>
                  </a:cubicBezTo>
                  <a:cubicBezTo>
                    <a:pt x="18666" y="37894"/>
                    <a:pt x="18666" y="28421"/>
                    <a:pt x="24000" y="25263"/>
                  </a:cubicBezTo>
                  <a:cubicBezTo>
                    <a:pt x="18666" y="28421"/>
                    <a:pt x="21333" y="34736"/>
                    <a:pt x="26666" y="37894"/>
                  </a:cubicBezTo>
                  <a:cubicBezTo>
                    <a:pt x="32000" y="41052"/>
                    <a:pt x="34666" y="41052"/>
                    <a:pt x="40000" y="37894"/>
                  </a:cubicBezTo>
                  <a:cubicBezTo>
                    <a:pt x="32000" y="41052"/>
                    <a:pt x="45333" y="47368"/>
                    <a:pt x="48000" y="47368"/>
                  </a:cubicBezTo>
                  <a:cubicBezTo>
                    <a:pt x="56000" y="50526"/>
                    <a:pt x="64000" y="56842"/>
                    <a:pt x="72000" y="60000"/>
                  </a:cubicBezTo>
                  <a:cubicBezTo>
                    <a:pt x="77333" y="63157"/>
                    <a:pt x="82666" y="66315"/>
                    <a:pt x="85333" y="69473"/>
                  </a:cubicBezTo>
                  <a:cubicBezTo>
                    <a:pt x="85333" y="75789"/>
                    <a:pt x="88000" y="78947"/>
                    <a:pt x="90666" y="82105"/>
                  </a:cubicBezTo>
                  <a:cubicBezTo>
                    <a:pt x="90666" y="82105"/>
                    <a:pt x="96000" y="85263"/>
                    <a:pt x="96000" y="85263"/>
                  </a:cubicBezTo>
                  <a:cubicBezTo>
                    <a:pt x="96000" y="85263"/>
                    <a:pt x="90666" y="88421"/>
                    <a:pt x="90666" y="88421"/>
                  </a:cubicBezTo>
                  <a:cubicBezTo>
                    <a:pt x="90666" y="88421"/>
                    <a:pt x="96000" y="88421"/>
                    <a:pt x="96000" y="91578"/>
                  </a:cubicBezTo>
                  <a:cubicBezTo>
                    <a:pt x="96000" y="88421"/>
                    <a:pt x="93333" y="91578"/>
                    <a:pt x="93333" y="94736"/>
                  </a:cubicBezTo>
                  <a:cubicBezTo>
                    <a:pt x="90666" y="97894"/>
                    <a:pt x="88000" y="94736"/>
                    <a:pt x="85333" y="97894"/>
                  </a:cubicBezTo>
                  <a:cubicBezTo>
                    <a:pt x="82666" y="97894"/>
                    <a:pt x="74666" y="107368"/>
                    <a:pt x="77333" y="107368"/>
                  </a:cubicBezTo>
                  <a:cubicBezTo>
                    <a:pt x="80000" y="110526"/>
                    <a:pt x="85333" y="110526"/>
                    <a:pt x="90666" y="110526"/>
                  </a:cubicBezTo>
                  <a:cubicBezTo>
                    <a:pt x="90666" y="107368"/>
                    <a:pt x="93333" y="94736"/>
                    <a:pt x="96000" y="97894"/>
                  </a:cubicBezTo>
                  <a:cubicBezTo>
                    <a:pt x="96000" y="101052"/>
                    <a:pt x="88000" y="104210"/>
                    <a:pt x="96000" y="104210"/>
                  </a:cubicBezTo>
                  <a:cubicBezTo>
                    <a:pt x="101333" y="107368"/>
                    <a:pt x="104000" y="107368"/>
                    <a:pt x="106666" y="101052"/>
                  </a:cubicBezTo>
                  <a:cubicBezTo>
                    <a:pt x="104000" y="107368"/>
                    <a:pt x="117333" y="116842"/>
                    <a:pt x="120000" y="120000"/>
                  </a:cubicBezTo>
                  <a:cubicBezTo>
                    <a:pt x="120000" y="110526"/>
                    <a:pt x="120000" y="101052"/>
                    <a:pt x="120000" y="9157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7" name="Shape 4509">
              <a:extLst>
                <a:ext uri="{FF2B5EF4-FFF2-40B4-BE49-F238E27FC236}">
                  <a16:creationId xmlns:a16="http://schemas.microsoft.com/office/drawing/2014/main" id="{8A26F892-A928-A942-B23B-CA84F913B5D3}"/>
                </a:ext>
              </a:extLst>
            </p:cNvPr>
            <p:cNvSpPr/>
            <p:nvPr/>
          </p:nvSpPr>
          <p:spPr>
            <a:xfrm>
              <a:off x="18165165" y="9176422"/>
              <a:ext cx="477707" cy="3822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647" y="114146"/>
                  </a:moveTo>
                  <a:cubicBezTo>
                    <a:pt x="112941" y="111219"/>
                    <a:pt x="108235" y="111219"/>
                    <a:pt x="105882" y="108292"/>
                  </a:cubicBezTo>
                  <a:cubicBezTo>
                    <a:pt x="103529" y="105365"/>
                    <a:pt x="108235" y="102439"/>
                    <a:pt x="110588" y="105365"/>
                  </a:cubicBezTo>
                  <a:cubicBezTo>
                    <a:pt x="105882" y="102439"/>
                    <a:pt x="98823" y="105365"/>
                    <a:pt x="98823" y="99512"/>
                  </a:cubicBezTo>
                  <a:cubicBezTo>
                    <a:pt x="98823" y="93658"/>
                    <a:pt x="91764" y="93658"/>
                    <a:pt x="89411" y="87804"/>
                  </a:cubicBezTo>
                  <a:cubicBezTo>
                    <a:pt x="87058" y="84878"/>
                    <a:pt x="89411" y="84878"/>
                    <a:pt x="87058" y="81951"/>
                  </a:cubicBezTo>
                  <a:cubicBezTo>
                    <a:pt x="84705" y="79024"/>
                    <a:pt x="82352" y="79024"/>
                    <a:pt x="80000" y="76097"/>
                  </a:cubicBezTo>
                  <a:cubicBezTo>
                    <a:pt x="80000" y="76097"/>
                    <a:pt x="70588" y="61463"/>
                    <a:pt x="68235" y="61463"/>
                  </a:cubicBezTo>
                  <a:cubicBezTo>
                    <a:pt x="70588" y="58536"/>
                    <a:pt x="77647" y="61463"/>
                    <a:pt x="80000" y="61463"/>
                  </a:cubicBezTo>
                  <a:cubicBezTo>
                    <a:pt x="84705" y="61463"/>
                    <a:pt x="82352" y="58536"/>
                    <a:pt x="80000" y="52682"/>
                  </a:cubicBezTo>
                  <a:cubicBezTo>
                    <a:pt x="80000" y="49756"/>
                    <a:pt x="75294" y="49756"/>
                    <a:pt x="72941" y="49756"/>
                  </a:cubicBezTo>
                  <a:cubicBezTo>
                    <a:pt x="65882" y="43902"/>
                    <a:pt x="61176" y="40975"/>
                    <a:pt x="58823" y="35121"/>
                  </a:cubicBezTo>
                  <a:cubicBezTo>
                    <a:pt x="56470" y="29268"/>
                    <a:pt x="49411" y="23414"/>
                    <a:pt x="44705" y="20487"/>
                  </a:cubicBezTo>
                  <a:cubicBezTo>
                    <a:pt x="42352" y="17560"/>
                    <a:pt x="40000" y="17560"/>
                    <a:pt x="37647" y="17560"/>
                  </a:cubicBezTo>
                  <a:cubicBezTo>
                    <a:pt x="35294" y="17560"/>
                    <a:pt x="32941" y="11707"/>
                    <a:pt x="30588" y="11707"/>
                  </a:cubicBezTo>
                  <a:cubicBezTo>
                    <a:pt x="28235" y="8780"/>
                    <a:pt x="23529" y="8780"/>
                    <a:pt x="18823" y="5853"/>
                  </a:cubicBezTo>
                  <a:cubicBezTo>
                    <a:pt x="14117" y="5853"/>
                    <a:pt x="9411" y="0"/>
                    <a:pt x="2352" y="0"/>
                  </a:cubicBezTo>
                  <a:cubicBezTo>
                    <a:pt x="2352" y="8780"/>
                    <a:pt x="2352" y="20487"/>
                    <a:pt x="2352" y="29268"/>
                  </a:cubicBezTo>
                  <a:cubicBezTo>
                    <a:pt x="2352" y="38048"/>
                    <a:pt x="4705" y="49756"/>
                    <a:pt x="2352" y="58536"/>
                  </a:cubicBezTo>
                  <a:cubicBezTo>
                    <a:pt x="0" y="61463"/>
                    <a:pt x="2352" y="67317"/>
                    <a:pt x="2352" y="73170"/>
                  </a:cubicBezTo>
                  <a:cubicBezTo>
                    <a:pt x="2352" y="79024"/>
                    <a:pt x="2352" y="81951"/>
                    <a:pt x="2352" y="87804"/>
                  </a:cubicBezTo>
                  <a:cubicBezTo>
                    <a:pt x="2352" y="96585"/>
                    <a:pt x="4705" y="96585"/>
                    <a:pt x="9411" y="96585"/>
                  </a:cubicBezTo>
                  <a:cubicBezTo>
                    <a:pt x="16470" y="96585"/>
                    <a:pt x="23529" y="96585"/>
                    <a:pt x="30588" y="90731"/>
                  </a:cubicBezTo>
                  <a:cubicBezTo>
                    <a:pt x="32941" y="90731"/>
                    <a:pt x="21176" y="81951"/>
                    <a:pt x="21176" y="81951"/>
                  </a:cubicBezTo>
                  <a:cubicBezTo>
                    <a:pt x="23529" y="81951"/>
                    <a:pt x="32941" y="90731"/>
                    <a:pt x="32941" y="87804"/>
                  </a:cubicBezTo>
                  <a:cubicBezTo>
                    <a:pt x="32941" y="84878"/>
                    <a:pt x="30588" y="81951"/>
                    <a:pt x="30588" y="76097"/>
                  </a:cubicBezTo>
                  <a:cubicBezTo>
                    <a:pt x="30588" y="76097"/>
                    <a:pt x="37647" y="81951"/>
                    <a:pt x="35294" y="79024"/>
                  </a:cubicBezTo>
                  <a:cubicBezTo>
                    <a:pt x="35294" y="73170"/>
                    <a:pt x="40000" y="73170"/>
                    <a:pt x="42352" y="73170"/>
                  </a:cubicBezTo>
                  <a:cubicBezTo>
                    <a:pt x="44705" y="73170"/>
                    <a:pt x="61176" y="81951"/>
                    <a:pt x="61176" y="79024"/>
                  </a:cubicBezTo>
                  <a:cubicBezTo>
                    <a:pt x="61176" y="84878"/>
                    <a:pt x="70588" y="90731"/>
                    <a:pt x="72941" y="96585"/>
                  </a:cubicBezTo>
                  <a:cubicBezTo>
                    <a:pt x="75294" y="102439"/>
                    <a:pt x="80000" y="111219"/>
                    <a:pt x="84705" y="111219"/>
                  </a:cubicBezTo>
                  <a:cubicBezTo>
                    <a:pt x="91764" y="111219"/>
                    <a:pt x="98823" y="114146"/>
                    <a:pt x="105882" y="117073"/>
                  </a:cubicBezTo>
                  <a:cubicBezTo>
                    <a:pt x="108235" y="117073"/>
                    <a:pt x="112941" y="120000"/>
                    <a:pt x="112941" y="117073"/>
                  </a:cubicBezTo>
                  <a:cubicBezTo>
                    <a:pt x="112941" y="114146"/>
                    <a:pt x="120000" y="114146"/>
                    <a:pt x="117647" y="114146"/>
                  </a:cubicBezTo>
                  <a:cubicBezTo>
                    <a:pt x="115294" y="111219"/>
                    <a:pt x="120000" y="114146"/>
                    <a:pt x="117647" y="11414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8" name="Shape 4510">
              <a:extLst>
                <a:ext uri="{FF2B5EF4-FFF2-40B4-BE49-F238E27FC236}">
                  <a16:creationId xmlns:a16="http://schemas.microsoft.com/office/drawing/2014/main" id="{E18CF8FC-C222-944D-84F8-60DEB581FAC9}"/>
                </a:ext>
              </a:extLst>
            </p:cNvPr>
            <p:cNvSpPr/>
            <p:nvPr/>
          </p:nvSpPr>
          <p:spPr>
            <a:xfrm>
              <a:off x="16681089" y="8829197"/>
              <a:ext cx="477707" cy="420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647" y="13333"/>
                  </a:moveTo>
                  <a:cubicBezTo>
                    <a:pt x="75294" y="21333"/>
                    <a:pt x="72941" y="26666"/>
                    <a:pt x="68235" y="34666"/>
                  </a:cubicBezTo>
                  <a:cubicBezTo>
                    <a:pt x="65882" y="45333"/>
                    <a:pt x="54117" y="45333"/>
                    <a:pt x="47058" y="42666"/>
                  </a:cubicBezTo>
                  <a:cubicBezTo>
                    <a:pt x="42352" y="40000"/>
                    <a:pt x="37647" y="45333"/>
                    <a:pt x="35294" y="48000"/>
                  </a:cubicBezTo>
                  <a:cubicBezTo>
                    <a:pt x="32941" y="50666"/>
                    <a:pt x="25882" y="48000"/>
                    <a:pt x="23529" y="50666"/>
                  </a:cubicBezTo>
                  <a:cubicBezTo>
                    <a:pt x="18823" y="53333"/>
                    <a:pt x="18823" y="53333"/>
                    <a:pt x="16470" y="48000"/>
                  </a:cubicBezTo>
                  <a:cubicBezTo>
                    <a:pt x="11764" y="45333"/>
                    <a:pt x="9411" y="42666"/>
                    <a:pt x="7058" y="37333"/>
                  </a:cubicBezTo>
                  <a:cubicBezTo>
                    <a:pt x="4705" y="34666"/>
                    <a:pt x="0" y="50666"/>
                    <a:pt x="0" y="53333"/>
                  </a:cubicBezTo>
                  <a:cubicBezTo>
                    <a:pt x="0" y="61333"/>
                    <a:pt x="7058" y="69333"/>
                    <a:pt x="9411" y="77333"/>
                  </a:cubicBezTo>
                  <a:cubicBezTo>
                    <a:pt x="14117" y="85333"/>
                    <a:pt x="11764" y="93333"/>
                    <a:pt x="18823" y="98666"/>
                  </a:cubicBezTo>
                  <a:cubicBezTo>
                    <a:pt x="23529" y="101333"/>
                    <a:pt x="28235" y="104000"/>
                    <a:pt x="30588" y="104000"/>
                  </a:cubicBezTo>
                  <a:cubicBezTo>
                    <a:pt x="37647" y="101333"/>
                    <a:pt x="30588" y="106666"/>
                    <a:pt x="32941" y="109333"/>
                  </a:cubicBezTo>
                  <a:cubicBezTo>
                    <a:pt x="35294" y="109333"/>
                    <a:pt x="42352" y="109333"/>
                    <a:pt x="44705" y="109333"/>
                  </a:cubicBezTo>
                  <a:cubicBezTo>
                    <a:pt x="47058" y="106666"/>
                    <a:pt x="47058" y="101333"/>
                    <a:pt x="49411" y="104000"/>
                  </a:cubicBezTo>
                  <a:cubicBezTo>
                    <a:pt x="51764" y="106666"/>
                    <a:pt x="56470" y="109333"/>
                    <a:pt x="58823" y="106666"/>
                  </a:cubicBezTo>
                  <a:cubicBezTo>
                    <a:pt x="61176" y="106666"/>
                    <a:pt x="65882" y="104000"/>
                    <a:pt x="65882" y="106666"/>
                  </a:cubicBezTo>
                  <a:cubicBezTo>
                    <a:pt x="68235" y="114666"/>
                    <a:pt x="63529" y="120000"/>
                    <a:pt x="72941" y="114666"/>
                  </a:cubicBezTo>
                  <a:cubicBezTo>
                    <a:pt x="75294" y="114666"/>
                    <a:pt x="77647" y="112000"/>
                    <a:pt x="80000" y="112000"/>
                  </a:cubicBezTo>
                  <a:cubicBezTo>
                    <a:pt x="82352" y="112000"/>
                    <a:pt x="84705" y="114666"/>
                    <a:pt x="84705" y="114666"/>
                  </a:cubicBezTo>
                  <a:cubicBezTo>
                    <a:pt x="87058" y="109333"/>
                    <a:pt x="82352" y="104000"/>
                    <a:pt x="87058" y="98666"/>
                  </a:cubicBezTo>
                  <a:cubicBezTo>
                    <a:pt x="89411" y="96000"/>
                    <a:pt x="87058" y="93333"/>
                    <a:pt x="87058" y="88000"/>
                  </a:cubicBezTo>
                  <a:cubicBezTo>
                    <a:pt x="87058" y="85333"/>
                    <a:pt x="89411" y="82666"/>
                    <a:pt x="91764" y="80000"/>
                  </a:cubicBezTo>
                  <a:cubicBezTo>
                    <a:pt x="96470" y="74666"/>
                    <a:pt x="101176" y="72000"/>
                    <a:pt x="98823" y="64000"/>
                  </a:cubicBezTo>
                  <a:cubicBezTo>
                    <a:pt x="98823" y="58666"/>
                    <a:pt x="105882" y="48000"/>
                    <a:pt x="110588" y="50666"/>
                  </a:cubicBezTo>
                  <a:cubicBezTo>
                    <a:pt x="112941" y="53333"/>
                    <a:pt x="120000" y="50666"/>
                    <a:pt x="115294" y="48000"/>
                  </a:cubicBezTo>
                  <a:cubicBezTo>
                    <a:pt x="112941" y="42666"/>
                    <a:pt x="105882" y="40000"/>
                    <a:pt x="105882" y="34666"/>
                  </a:cubicBezTo>
                  <a:cubicBezTo>
                    <a:pt x="105882" y="29333"/>
                    <a:pt x="101176" y="24000"/>
                    <a:pt x="98823" y="18666"/>
                  </a:cubicBezTo>
                  <a:cubicBezTo>
                    <a:pt x="96470" y="10666"/>
                    <a:pt x="103529" y="18666"/>
                    <a:pt x="103529" y="16000"/>
                  </a:cubicBezTo>
                  <a:cubicBezTo>
                    <a:pt x="105882" y="13333"/>
                    <a:pt x="96470" y="10666"/>
                    <a:pt x="103529" y="8000"/>
                  </a:cubicBezTo>
                  <a:cubicBezTo>
                    <a:pt x="94117" y="5333"/>
                    <a:pt x="80000" y="0"/>
                    <a:pt x="77647" y="13333"/>
                  </a:cubicBezTo>
                  <a:cubicBezTo>
                    <a:pt x="75294" y="18666"/>
                    <a:pt x="80000" y="8000"/>
                    <a:pt x="77647" y="13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9" name="Shape 4511">
              <a:extLst>
                <a:ext uri="{FF2B5EF4-FFF2-40B4-BE49-F238E27FC236}">
                  <a16:creationId xmlns:a16="http://schemas.microsoft.com/office/drawing/2014/main" id="{03D6F08E-EB9C-5B4A-81BD-0B9BE55718D7}"/>
                </a:ext>
              </a:extLst>
            </p:cNvPr>
            <p:cNvSpPr/>
            <p:nvPr/>
          </p:nvSpPr>
          <p:spPr>
            <a:xfrm>
              <a:off x="16709750" y="8717700"/>
              <a:ext cx="458599" cy="2994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204" y="37500"/>
                  </a:moveTo>
                  <a:cubicBezTo>
                    <a:pt x="117551" y="37500"/>
                    <a:pt x="119999" y="33750"/>
                    <a:pt x="115102" y="30000"/>
                  </a:cubicBezTo>
                  <a:cubicBezTo>
                    <a:pt x="110204" y="26250"/>
                    <a:pt x="110204" y="22500"/>
                    <a:pt x="105306" y="26250"/>
                  </a:cubicBezTo>
                  <a:cubicBezTo>
                    <a:pt x="102857" y="30000"/>
                    <a:pt x="105306" y="26250"/>
                    <a:pt x="102857" y="22500"/>
                  </a:cubicBezTo>
                  <a:cubicBezTo>
                    <a:pt x="102857" y="22500"/>
                    <a:pt x="100408" y="22500"/>
                    <a:pt x="100408" y="22500"/>
                  </a:cubicBezTo>
                  <a:cubicBezTo>
                    <a:pt x="100408" y="22500"/>
                    <a:pt x="100408" y="15000"/>
                    <a:pt x="100408" y="15000"/>
                  </a:cubicBezTo>
                  <a:cubicBezTo>
                    <a:pt x="97959" y="11250"/>
                    <a:pt x="95510" y="7500"/>
                    <a:pt x="95510" y="7500"/>
                  </a:cubicBezTo>
                  <a:cubicBezTo>
                    <a:pt x="90612" y="0"/>
                    <a:pt x="93061" y="3750"/>
                    <a:pt x="90612" y="7500"/>
                  </a:cubicBezTo>
                  <a:cubicBezTo>
                    <a:pt x="88163" y="11250"/>
                    <a:pt x="88163" y="3750"/>
                    <a:pt x="88163" y="3750"/>
                  </a:cubicBezTo>
                  <a:cubicBezTo>
                    <a:pt x="85714" y="3750"/>
                    <a:pt x="78367" y="18750"/>
                    <a:pt x="78367" y="22500"/>
                  </a:cubicBezTo>
                  <a:cubicBezTo>
                    <a:pt x="75918" y="22500"/>
                    <a:pt x="73469" y="26250"/>
                    <a:pt x="73469" y="30000"/>
                  </a:cubicBezTo>
                  <a:cubicBezTo>
                    <a:pt x="71020" y="30000"/>
                    <a:pt x="71020" y="33750"/>
                    <a:pt x="71020" y="33750"/>
                  </a:cubicBezTo>
                  <a:cubicBezTo>
                    <a:pt x="71020" y="37500"/>
                    <a:pt x="71020" y="37500"/>
                    <a:pt x="71020" y="37500"/>
                  </a:cubicBezTo>
                  <a:cubicBezTo>
                    <a:pt x="71020" y="41250"/>
                    <a:pt x="63673" y="41250"/>
                    <a:pt x="61224" y="45000"/>
                  </a:cubicBezTo>
                  <a:cubicBezTo>
                    <a:pt x="53877" y="45000"/>
                    <a:pt x="56326" y="52500"/>
                    <a:pt x="61224" y="56250"/>
                  </a:cubicBezTo>
                  <a:cubicBezTo>
                    <a:pt x="66122" y="63750"/>
                    <a:pt x="63673" y="56250"/>
                    <a:pt x="66122" y="52500"/>
                  </a:cubicBezTo>
                  <a:cubicBezTo>
                    <a:pt x="66122" y="48750"/>
                    <a:pt x="71020" y="48750"/>
                    <a:pt x="71020" y="48750"/>
                  </a:cubicBezTo>
                  <a:cubicBezTo>
                    <a:pt x="71020" y="48750"/>
                    <a:pt x="68571" y="45000"/>
                    <a:pt x="68571" y="41250"/>
                  </a:cubicBezTo>
                  <a:cubicBezTo>
                    <a:pt x="68571" y="45000"/>
                    <a:pt x="71020" y="48750"/>
                    <a:pt x="71020" y="48750"/>
                  </a:cubicBezTo>
                  <a:cubicBezTo>
                    <a:pt x="71020" y="48750"/>
                    <a:pt x="66122" y="48750"/>
                    <a:pt x="63673" y="52500"/>
                  </a:cubicBezTo>
                  <a:cubicBezTo>
                    <a:pt x="63673" y="63750"/>
                    <a:pt x="58775" y="52500"/>
                    <a:pt x="56326" y="48750"/>
                  </a:cubicBezTo>
                  <a:cubicBezTo>
                    <a:pt x="48979" y="60000"/>
                    <a:pt x="44081" y="71250"/>
                    <a:pt x="34285" y="75000"/>
                  </a:cubicBezTo>
                  <a:cubicBezTo>
                    <a:pt x="29387" y="78750"/>
                    <a:pt x="24489" y="78750"/>
                    <a:pt x="22040" y="86250"/>
                  </a:cubicBezTo>
                  <a:cubicBezTo>
                    <a:pt x="19591" y="90000"/>
                    <a:pt x="19591" y="93750"/>
                    <a:pt x="17142" y="97500"/>
                  </a:cubicBezTo>
                  <a:cubicBezTo>
                    <a:pt x="17142" y="101250"/>
                    <a:pt x="22040" y="105000"/>
                    <a:pt x="22040" y="105000"/>
                  </a:cubicBezTo>
                  <a:cubicBezTo>
                    <a:pt x="19591" y="108750"/>
                    <a:pt x="2448" y="97500"/>
                    <a:pt x="0" y="97500"/>
                  </a:cubicBezTo>
                  <a:cubicBezTo>
                    <a:pt x="2448" y="105000"/>
                    <a:pt x="7346" y="116250"/>
                    <a:pt x="12244" y="120000"/>
                  </a:cubicBezTo>
                  <a:cubicBezTo>
                    <a:pt x="14693" y="120000"/>
                    <a:pt x="17142" y="116250"/>
                    <a:pt x="17142" y="116250"/>
                  </a:cubicBezTo>
                  <a:cubicBezTo>
                    <a:pt x="22040" y="112500"/>
                    <a:pt x="29387" y="116250"/>
                    <a:pt x="29387" y="112500"/>
                  </a:cubicBezTo>
                  <a:cubicBezTo>
                    <a:pt x="36734" y="101250"/>
                    <a:pt x="41632" y="105000"/>
                    <a:pt x="48979" y="108750"/>
                  </a:cubicBezTo>
                  <a:cubicBezTo>
                    <a:pt x="56326" y="108750"/>
                    <a:pt x="63673" y="101250"/>
                    <a:pt x="66122" y="90000"/>
                  </a:cubicBezTo>
                  <a:cubicBezTo>
                    <a:pt x="68571" y="82500"/>
                    <a:pt x="71020" y="75000"/>
                    <a:pt x="73469" y="67500"/>
                  </a:cubicBezTo>
                  <a:cubicBezTo>
                    <a:pt x="73469" y="56250"/>
                    <a:pt x="75918" y="52500"/>
                    <a:pt x="83265" y="52500"/>
                  </a:cubicBezTo>
                  <a:cubicBezTo>
                    <a:pt x="90612" y="52500"/>
                    <a:pt x="97959" y="56250"/>
                    <a:pt x="105306" y="52500"/>
                  </a:cubicBezTo>
                  <a:cubicBezTo>
                    <a:pt x="115102" y="48750"/>
                    <a:pt x="97959" y="37500"/>
                    <a:pt x="110204" y="375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0" name="Shape 4512">
              <a:extLst>
                <a:ext uri="{FF2B5EF4-FFF2-40B4-BE49-F238E27FC236}">
                  <a16:creationId xmlns:a16="http://schemas.microsoft.com/office/drawing/2014/main" id="{0AFF4A71-3B4F-C443-8137-3DB921F3D0BF}"/>
                </a:ext>
              </a:extLst>
            </p:cNvPr>
            <p:cNvSpPr/>
            <p:nvPr/>
          </p:nvSpPr>
          <p:spPr>
            <a:xfrm>
              <a:off x="15776631" y="7679214"/>
              <a:ext cx="159235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17" y="96000"/>
                  </a:moveTo>
                  <a:cubicBezTo>
                    <a:pt x="21176" y="108000"/>
                    <a:pt x="42352" y="120000"/>
                    <a:pt x="49411" y="108000"/>
                  </a:cubicBezTo>
                  <a:cubicBezTo>
                    <a:pt x="63529" y="96000"/>
                    <a:pt x="70588" y="120000"/>
                    <a:pt x="84705" y="108000"/>
                  </a:cubicBezTo>
                  <a:cubicBezTo>
                    <a:pt x="91764" y="108000"/>
                    <a:pt x="120000" y="108000"/>
                    <a:pt x="112941" y="96000"/>
                  </a:cubicBezTo>
                  <a:cubicBezTo>
                    <a:pt x="105882" y="72000"/>
                    <a:pt x="98823" y="60000"/>
                    <a:pt x="105882" y="36000"/>
                  </a:cubicBezTo>
                  <a:cubicBezTo>
                    <a:pt x="91764" y="24000"/>
                    <a:pt x="77647" y="48000"/>
                    <a:pt x="70588" y="36000"/>
                  </a:cubicBezTo>
                  <a:cubicBezTo>
                    <a:pt x="63529" y="24000"/>
                    <a:pt x="49411" y="0"/>
                    <a:pt x="42352" y="12000"/>
                  </a:cubicBezTo>
                  <a:cubicBezTo>
                    <a:pt x="28235" y="36000"/>
                    <a:pt x="0" y="72000"/>
                    <a:pt x="14117" y="96000"/>
                  </a:cubicBezTo>
                  <a:cubicBezTo>
                    <a:pt x="21176" y="108000"/>
                    <a:pt x="7058" y="84000"/>
                    <a:pt x="14117" y="96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1" name="Shape 4513">
              <a:extLst>
                <a:ext uri="{FF2B5EF4-FFF2-40B4-BE49-F238E27FC236}">
                  <a16:creationId xmlns:a16="http://schemas.microsoft.com/office/drawing/2014/main" id="{22A71800-07B8-CE43-B42E-0FBE84842A8F}"/>
                </a:ext>
              </a:extLst>
            </p:cNvPr>
            <p:cNvSpPr/>
            <p:nvPr/>
          </p:nvSpPr>
          <p:spPr>
            <a:xfrm>
              <a:off x="15410387" y="7574092"/>
              <a:ext cx="347132" cy="2166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43" y="15652"/>
                  </a:moveTo>
                  <a:cubicBezTo>
                    <a:pt x="0" y="20869"/>
                    <a:pt x="0" y="41739"/>
                    <a:pt x="0" y="46956"/>
                  </a:cubicBezTo>
                  <a:cubicBezTo>
                    <a:pt x="3243" y="52173"/>
                    <a:pt x="12972" y="57391"/>
                    <a:pt x="16216" y="67826"/>
                  </a:cubicBezTo>
                  <a:cubicBezTo>
                    <a:pt x="19459" y="67826"/>
                    <a:pt x="22702" y="73043"/>
                    <a:pt x="22702" y="73043"/>
                  </a:cubicBezTo>
                  <a:cubicBezTo>
                    <a:pt x="29189" y="78260"/>
                    <a:pt x="32432" y="73043"/>
                    <a:pt x="38918" y="78260"/>
                  </a:cubicBezTo>
                  <a:cubicBezTo>
                    <a:pt x="42162" y="78260"/>
                    <a:pt x="45405" y="83478"/>
                    <a:pt x="48648" y="83478"/>
                  </a:cubicBezTo>
                  <a:cubicBezTo>
                    <a:pt x="51891" y="83478"/>
                    <a:pt x="58378" y="83478"/>
                    <a:pt x="61621" y="83478"/>
                  </a:cubicBezTo>
                  <a:cubicBezTo>
                    <a:pt x="64864" y="88695"/>
                    <a:pt x="68108" y="93913"/>
                    <a:pt x="71351" y="99130"/>
                  </a:cubicBezTo>
                  <a:cubicBezTo>
                    <a:pt x="74594" y="99130"/>
                    <a:pt x="81081" y="99130"/>
                    <a:pt x="84324" y="104347"/>
                  </a:cubicBezTo>
                  <a:cubicBezTo>
                    <a:pt x="87567" y="104347"/>
                    <a:pt x="90810" y="114782"/>
                    <a:pt x="94054" y="114782"/>
                  </a:cubicBezTo>
                  <a:cubicBezTo>
                    <a:pt x="97297" y="114782"/>
                    <a:pt x="100540" y="104347"/>
                    <a:pt x="103783" y="104347"/>
                  </a:cubicBezTo>
                  <a:cubicBezTo>
                    <a:pt x="107027" y="109565"/>
                    <a:pt x="107027" y="120000"/>
                    <a:pt x="113513" y="114782"/>
                  </a:cubicBezTo>
                  <a:cubicBezTo>
                    <a:pt x="113513" y="114782"/>
                    <a:pt x="120000" y="109565"/>
                    <a:pt x="120000" y="109565"/>
                  </a:cubicBezTo>
                  <a:cubicBezTo>
                    <a:pt x="120000" y="104347"/>
                    <a:pt x="120000" y="99130"/>
                    <a:pt x="120000" y="93913"/>
                  </a:cubicBezTo>
                  <a:cubicBezTo>
                    <a:pt x="116756" y="88695"/>
                    <a:pt x="120000" y="83478"/>
                    <a:pt x="120000" y="73043"/>
                  </a:cubicBezTo>
                  <a:cubicBezTo>
                    <a:pt x="113513" y="73043"/>
                    <a:pt x="110270" y="78260"/>
                    <a:pt x="103783" y="73043"/>
                  </a:cubicBezTo>
                  <a:cubicBezTo>
                    <a:pt x="103783" y="73043"/>
                    <a:pt x="100540" y="67826"/>
                    <a:pt x="100540" y="67826"/>
                  </a:cubicBezTo>
                  <a:cubicBezTo>
                    <a:pt x="97297" y="67826"/>
                    <a:pt x="94054" y="73043"/>
                    <a:pt x="90810" y="67826"/>
                  </a:cubicBezTo>
                  <a:cubicBezTo>
                    <a:pt x="90810" y="67826"/>
                    <a:pt x="87567" y="62608"/>
                    <a:pt x="84324" y="62608"/>
                  </a:cubicBezTo>
                  <a:cubicBezTo>
                    <a:pt x="81081" y="62608"/>
                    <a:pt x="77837" y="73043"/>
                    <a:pt x="77837" y="62608"/>
                  </a:cubicBezTo>
                  <a:cubicBezTo>
                    <a:pt x="71351" y="52173"/>
                    <a:pt x="68108" y="57391"/>
                    <a:pt x="64864" y="52173"/>
                  </a:cubicBezTo>
                  <a:cubicBezTo>
                    <a:pt x="61621" y="46956"/>
                    <a:pt x="61621" y="41739"/>
                    <a:pt x="58378" y="41739"/>
                  </a:cubicBezTo>
                  <a:cubicBezTo>
                    <a:pt x="55135" y="36521"/>
                    <a:pt x="51891" y="36521"/>
                    <a:pt x="51891" y="36521"/>
                  </a:cubicBezTo>
                  <a:cubicBezTo>
                    <a:pt x="45405" y="31304"/>
                    <a:pt x="35675" y="20869"/>
                    <a:pt x="32432" y="10434"/>
                  </a:cubicBezTo>
                  <a:cubicBezTo>
                    <a:pt x="32432" y="5217"/>
                    <a:pt x="29189" y="0"/>
                    <a:pt x="25945" y="0"/>
                  </a:cubicBezTo>
                  <a:cubicBezTo>
                    <a:pt x="19459" y="0"/>
                    <a:pt x="19459" y="5217"/>
                    <a:pt x="16216" y="10434"/>
                  </a:cubicBezTo>
                  <a:cubicBezTo>
                    <a:pt x="16216" y="15652"/>
                    <a:pt x="12972" y="10434"/>
                    <a:pt x="12972" y="10434"/>
                  </a:cubicBezTo>
                  <a:cubicBezTo>
                    <a:pt x="9729" y="15652"/>
                    <a:pt x="6486" y="15652"/>
                    <a:pt x="3243" y="15652"/>
                  </a:cubicBezTo>
                  <a:cubicBezTo>
                    <a:pt x="0" y="20869"/>
                    <a:pt x="6486" y="15652"/>
                    <a:pt x="3243" y="1565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2" name="Shape 4514">
              <a:extLst>
                <a:ext uri="{FF2B5EF4-FFF2-40B4-BE49-F238E27FC236}">
                  <a16:creationId xmlns:a16="http://schemas.microsoft.com/office/drawing/2014/main" id="{F4623953-FAE2-D143-AEF4-F7908D6BBBAE}"/>
                </a:ext>
              </a:extLst>
            </p:cNvPr>
            <p:cNvSpPr/>
            <p:nvPr/>
          </p:nvSpPr>
          <p:spPr>
            <a:xfrm>
              <a:off x="16372170" y="8360921"/>
              <a:ext cx="261145" cy="2166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999" y="99130"/>
                  </a:moveTo>
                  <a:cubicBezTo>
                    <a:pt x="59999" y="93913"/>
                    <a:pt x="85714" y="104347"/>
                    <a:pt x="81428" y="93913"/>
                  </a:cubicBezTo>
                  <a:cubicBezTo>
                    <a:pt x="81428" y="93913"/>
                    <a:pt x="77142" y="78260"/>
                    <a:pt x="81428" y="78260"/>
                  </a:cubicBezTo>
                  <a:cubicBezTo>
                    <a:pt x="85714" y="78260"/>
                    <a:pt x="89999" y="83478"/>
                    <a:pt x="89999" y="73043"/>
                  </a:cubicBezTo>
                  <a:cubicBezTo>
                    <a:pt x="89999" y="62608"/>
                    <a:pt x="98571" y="67826"/>
                    <a:pt x="102857" y="62608"/>
                  </a:cubicBezTo>
                  <a:cubicBezTo>
                    <a:pt x="111428" y="62608"/>
                    <a:pt x="111428" y="52173"/>
                    <a:pt x="115714" y="46956"/>
                  </a:cubicBezTo>
                  <a:cubicBezTo>
                    <a:pt x="119999" y="36521"/>
                    <a:pt x="107142" y="10434"/>
                    <a:pt x="111428" y="5217"/>
                  </a:cubicBezTo>
                  <a:cubicBezTo>
                    <a:pt x="102857" y="10434"/>
                    <a:pt x="102857" y="10434"/>
                    <a:pt x="94285" y="5217"/>
                  </a:cubicBezTo>
                  <a:cubicBezTo>
                    <a:pt x="89999" y="0"/>
                    <a:pt x="81428" y="10434"/>
                    <a:pt x="81428" y="10434"/>
                  </a:cubicBezTo>
                  <a:cubicBezTo>
                    <a:pt x="81428" y="20869"/>
                    <a:pt x="72857" y="10434"/>
                    <a:pt x="72857" y="10434"/>
                  </a:cubicBezTo>
                  <a:cubicBezTo>
                    <a:pt x="55714" y="5217"/>
                    <a:pt x="25714" y="0"/>
                    <a:pt x="12857" y="15652"/>
                  </a:cubicBezTo>
                  <a:cubicBezTo>
                    <a:pt x="8571" y="20869"/>
                    <a:pt x="0" y="26086"/>
                    <a:pt x="0" y="36521"/>
                  </a:cubicBezTo>
                  <a:cubicBezTo>
                    <a:pt x="0" y="41739"/>
                    <a:pt x="4285" y="46956"/>
                    <a:pt x="4285" y="52173"/>
                  </a:cubicBezTo>
                  <a:cubicBezTo>
                    <a:pt x="12857" y="57391"/>
                    <a:pt x="12857" y="67826"/>
                    <a:pt x="12857" y="73043"/>
                  </a:cubicBezTo>
                  <a:cubicBezTo>
                    <a:pt x="17142" y="83478"/>
                    <a:pt x="17142" y="88695"/>
                    <a:pt x="21428" y="93913"/>
                  </a:cubicBezTo>
                  <a:cubicBezTo>
                    <a:pt x="21428" y="99130"/>
                    <a:pt x="25714" y="93913"/>
                    <a:pt x="25714" y="99130"/>
                  </a:cubicBezTo>
                  <a:cubicBezTo>
                    <a:pt x="29999" y="99130"/>
                    <a:pt x="25714" y="104347"/>
                    <a:pt x="29999" y="109565"/>
                  </a:cubicBezTo>
                  <a:cubicBezTo>
                    <a:pt x="38571" y="109565"/>
                    <a:pt x="34285" y="114782"/>
                    <a:pt x="34285" y="120000"/>
                  </a:cubicBezTo>
                  <a:cubicBezTo>
                    <a:pt x="34285" y="114782"/>
                    <a:pt x="59999" y="104347"/>
                    <a:pt x="59999" y="99130"/>
                  </a:cubicBezTo>
                  <a:cubicBezTo>
                    <a:pt x="59999" y="99130"/>
                    <a:pt x="59999" y="104347"/>
                    <a:pt x="59999" y="9913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3" name="Shape 4515">
              <a:extLst>
                <a:ext uri="{FF2B5EF4-FFF2-40B4-BE49-F238E27FC236}">
                  <a16:creationId xmlns:a16="http://schemas.microsoft.com/office/drawing/2014/main" id="{9F52B5E9-AEBE-3D42-9064-B6FA104F0208}"/>
                </a:ext>
              </a:extLst>
            </p:cNvPr>
            <p:cNvSpPr/>
            <p:nvPr/>
          </p:nvSpPr>
          <p:spPr>
            <a:xfrm>
              <a:off x="16270259" y="8743185"/>
              <a:ext cx="207006" cy="245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545" y="13846"/>
                  </a:moveTo>
                  <a:cubicBezTo>
                    <a:pt x="49090" y="13846"/>
                    <a:pt x="43636" y="18461"/>
                    <a:pt x="38181" y="18461"/>
                  </a:cubicBezTo>
                  <a:cubicBezTo>
                    <a:pt x="38181" y="13846"/>
                    <a:pt x="32727" y="18461"/>
                    <a:pt x="32727" y="18461"/>
                  </a:cubicBezTo>
                  <a:cubicBezTo>
                    <a:pt x="27272" y="18461"/>
                    <a:pt x="27272" y="9230"/>
                    <a:pt x="27272" y="4615"/>
                  </a:cubicBezTo>
                  <a:cubicBezTo>
                    <a:pt x="21818" y="0"/>
                    <a:pt x="10909" y="0"/>
                    <a:pt x="0" y="0"/>
                  </a:cubicBezTo>
                  <a:cubicBezTo>
                    <a:pt x="5454" y="4615"/>
                    <a:pt x="5454" y="18461"/>
                    <a:pt x="5454" y="27692"/>
                  </a:cubicBezTo>
                  <a:cubicBezTo>
                    <a:pt x="10909" y="36923"/>
                    <a:pt x="16363" y="50769"/>
                    <a:pt x="21818" y="64615"/>
                  </a:cubicBezTo>
                  <a:cubicBezTo>
                    <a:pt x="32727" y="73846"/>
                    <a:pt x="38181" y="87692"/>
                    <a:pt x="49090" y="96923"/>
                  </a:cubicBezTo>
                  <a:cubicBezTo>
                    <a:pt x="65454" y="101538"/>
                    <a:pt x="81818" y="120000"/>
                    <a:pt x="103636" y="120000"/>
                  </a:cubicBezTo>
                  <a:cubicBezTo>
                    <a:pt x="120000" y="120000"/>
                    <a:pt x="114545" y="115384"/>
                    <a:pt x="109090" y="106153"/>
                  </a:cubicBezTo>
                  <a:cubicBezTo>
                    <a:pt x="98181" y="92307"/>
                    <a:pt x="87272" y="83076"/>
                    <a:pt x="87272" y="64615"/>
                  </a:cubicBezTo>
                  <a:cubicBezTo>
                    <a:pt x="87272" y="50769"/>
                    <a:pt x="98181" y="41538"/>
                    <a:pt x="87272" y="27692"/>
                  </a:cubicBezTo>
                  <a:cubicBezTo>
                    <a:pt x="81818" y="23076"/>
                    <a:pt x="60000" y="0"/>
                    <a:pt x="54545" y="13846"/>
                  </a:cubicBezTo>
                  <a:cubicBezTo>
                    <a:pt x="49090" y="18461"/>
                    <a:pt x="54545" y="9230"/>
                    <a:pt x="54545" y="1384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4" name="Shape 4516">
              <a:extLst>
                <a:ext uri="{FF2B5EF4-FFF2-40B4-BE49-F238E27FC236}">
                  <a16:creationId xmlns:a16="http://schemas.microsoft.com/office/drawing/2014/main" id="{34CFFA12-0E59-0446-904F-020BEEDF8E7D}"/>
                </a:ext>
              </a:extLst>
            </p:cNvPr>
            <p:cNvSpPr/>
            <p:nvPr/>
          </p:nvSpPr>
          <p:spPr>
            <a:xfrm>
              <a:off x="15104654" y="6264832"/>
              <a:ext cx="2799367" cy="18253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200" y="22769"/>
                  </a:moveTo>
                  <a:cubicBezTo>
                    <a:pt x="119200" y="21538"/>
                    <a:pt x="117600" y="22153"/>
                    <a:pt x="117200" y="22769"/>
                  </a:cubicBezTo>
                  <a:cubicBezTo>
                    <a:pt x="116400" y="22769"/>
                    <a:pt x="116000" y="23384"/>
                    <a:pt x="115200" y="24000"/>
                  </a:cubicBezTo>
                  <a:cubicBezTo>
                    <a:pt x="114400" y="24615"/>
                    <a:pt x="111600" y="24615"/>
                    <a:pt x="111600" y="22769"/>
                  </a:cubicBezTo>
                  <a:cubicBezTo>
                    <a:pt x="110800" y="20307"/>
                    <a:pt x="110400" y="19076"/>
                    <a:pt x="108800" y="17846"/>
                  </a:cubicBezTo>
                  <a:cubicBezTo>
                    <a:pt x="107600" y="17230"/>
                    <a:pt x="105200" y="17230"/>
                    <a:pt x="104800" y="14769"/>
                  </a:cubicBezTo>
                  <a:cubicBezTo>
                    <a:pt x="104400" y="11076"/>
                    <a:pt x="103600" y="6769"/>
                    <a:pt x="102000" y="3692"/>
                  </a:cubicBezTo>
                  <a:cubicBezTo>
                    <a:pt x="100800" y="1846"/>
                    <a:pt x="99200" y="1846"/>
                    <a:pt x="97600" y="615"/>
                  </a:cubicBezTo>
                  <a:cubicBezTo>
                    <a:pt x="96000" y="0"/>
                    <a:pt x="93200" y="615"/>
                    <a:pt x="91600" y="1846"/>
                  </a:cubicBezTo>
                  <a:cubicBezTo>
                    <a:pt x="91200" y="2461"/>
                    <a:pt x="90400" y="3076"/>
                    <a:pt x="90000" y="3692"/>
                  </a:cubicBezTo>
                  <a:cubicBezTo>
                    <a:pt x="90000" y="4307"/>
                    <a:pt x="91200" y="4307"/>
                    <a:pt x="91200" y="4923"/>
                  </a:cubicBezTo>
                  <a:cubicBezTo>
                    <a:pt x="91600" y="7384"/>
                    <a:pt x="89600" y="9230"/>
                    <a:pt x="89200" y="11076"/>
                  </a:cubicBezTo>
                  <a:cubicBezTo>
                    <a:pt x="88800" y="11692"/>
                    <a:pt x="88800" y="12307"/>
                    <a:pt x="88800" y="12923"/>
                  </a:cubicBezTo>
                  <a:cubicBezTo>
                    <a:pt x="88800" y="13538"/>
                    <a:pt x="88800" y="13538"/>
                    <a:pt x="88800" y="14153"/>
                  </a:cubicBezTo>
                  <a:cubicBezTo>
                    <a:pt x="88800" y="15384"/>
                    <a:pt x="87600" y="15384"/>
                    <a:pt x="86800" y="16000"/>
                  </a:cubicBezTo>
                  <a:cubicBezTo>
                    <a:pt x="86400" y="16000"/>
                    <a:pt x="86000" y="16615"/>
                    <a:pt x="85600" y="16615"/>
                  </a:cubicBezTo>
                  <a:cubicBezTo>
                    <a:pt x="85200" y="16615"/>
                    <a:pt x="83200" y="15384"/>
                    <a:pt x="83200" y="15384"/>
                  </a:cubicBezTo>
                  <a:cubicBezTo>
                    <a:pt x="82800" y="16615"/>
                    <a:pt x="82400" y="18461"/>
                    <a:pt x="82000" y="19692"/>
                  </a:cubicBezTo>
                  <a:cubicBezTo>
                    <a:pt x="82000" y="20307"/>
                    <a:pt x="81600" y="20923"/>
                    <a:pt x="81600" y="21538"/>
                  </a:cubicBezTo>
                  <a:cubicBezTo>
                    <a:pt x="81600" y="21538"/>
                    <a:pt x="80800" y="25230"/>
                    <a:pt x="82000" y="24000"/>
                  </a:cubicBezTo>
                  <a:cubicBezTo>
                    <a:pt x="82400" y="23384"/>
                    <a:pt x="82400" y="23384"/>
                    <a:pt x="83200" y="23384"/>
                  </a:cubicBezTo>
                  <a:cubicBezTo>
                    <a:pt x="83600" y="23384"/>
                    <a:pt x="84400" y="24615"/>
                    <a:pt x="84800" y="24000"/>
                  </a:cubicBezTo>
                  <a:cubicBezTo>
                    <a:pt x="86400" y="22153"/>
                    <a:pt x="87600" y="23384"/>
                    <a:pt x="88800" y="25846"/>
                  </a:cubicBezTo>
                  <a:cubicBezTo>
                    <a:pt x="89200" y="26461"/>
                    <a:pt x="90000" y="27692"/>
                    <a:pt x="89600" y="28307"/>
                  </a:cubicBezTo>
                  <a:cubicBezTo>
                    <a:pt x="89600" y="28307"/>
                    <a:pt x="88000" y="27692"/>
                    <a:pt x="87600" y="27692"/>
                  </a:cubicBezTo>
                  <a:cubicBezTo>
                    <a:pt x="86400" y="28307"/>
                    <a:pt x="84800" y="28307"/>
                    <a:pt x="83600" y="28923"/>
                  </a:cubicBezTo>
                  <a:cubicBezTo>
                    <a:pt x="82400" y="29538"/>
                    <a:pt x="82400" y="33230"/>
                    <a:pt x="80800" y="33230"/>
                  </a:cubicBezTo>
                  <a:cubicBezTo>
                    <a:pt x="80000" y="33230"/>
                    <a:pt x="79200" y="32615"/>
                    <a:pt x="78800" y="33846"/>
                  </a:cubicBezTo>
                  <a:cubicBezTo>
                    <a:pt x="78400" y="34461"/>
                    <a:pt x="77600" y="35692"/>
                    <a:pt x="76800" y="35692"/>
                  </a:cubicBezTo>
                  <a:cubicBezTo>
                    <a:pt x="75600" y="35076"/>
                    <a:pt x="73200" y="32615"/>
                    <a:pt x="72800" y="36307"/>
                  </a:cubicBezTo>
                  <a:cubicBezTo>
                    <a:pt x="72800" y="37538"/>
                    <a:pt x="73600" y="38153"/>
                    <a:pt x="73600" y="38769"/>
                  </a:cubicBezTo>
                  <a:cubicBezTo>
                    <a:pt x="73600" y="40000"/>
                    <a:pt x="72400" y="40000"/>
                    <a:pt x="72000" y="40615"/>
                  </a:cubicBezTo>
                  <a:cubicBezTo>
                    <a:pt x="70800" y="42461"/>
                    <a:pt x="70400" y="44307"/>
                    <a:pt x="68800" y="44307"/>
                  </a:cubicBezTo>
                  <a:cubicBezTo>
                    <a:pt x="66800" y="44307"/>
                    <a:pt x="64800" y="44307"/>
                    <a:pt x="62800" y="44923"/>
                  </a:cubicBezTo>
                  <a:cubicBezTo>
                    <a:pt x="62000" y="45538"/>
                    <a:pt x="60400" y="48000"/>
                    <a:pt x="60000" y="47384"/>
                  </a:cubicBezTo>
                  <a:cubicBezTo>
                    <a:pt x="59200" y="47384"/>
                    <a:pt x="58800" y="46153"/>
                    <a:pt x="58400" y="46153"/>
                  </a:cubicBezTo>
                  <a:cubicBezTo>
                    <a:pt x="57600" y="46153"/>
                    <a:pt x="57200" y="46153"/>
                    <a:pt x="56400" y="46153"/>
                  </a:cubicBezTo>
                  <a:cubicBezTo>
                    <a:pt x="55600" y="45538"/>
                    <a:pt x="54800" y="45538"/>
                    <a:pt x="54000" y="44307"/>
                  </a:cubicBezTo>
                  <a:cubicBezTo>
                    <a:pt x="53200" y="43692"/>
                    <a:pt x="52800" y="43692"/>
                    <a:pt x="52400" y="43076"/>
                  </a:cubicBezTo>
                  <a:cubicBezTo>
                    <a:pt x="50800" y="43076"/>
                    <a:pt x="50000" y="43076"/>
                    <a:pt x="48400" y="43076"/>
                  </a:cubicBezTo>
                  <a:cubicBezTo>
                    <a:pt x="47200" y="43076"/>
                    <a:pt x="45200" y="43692"/>
                    <a:pt x="43600" y="43076"/>
                  </a:cubicBezTo>
                  <a:cubicBezTo>
                    <a:pt x="43200" y="43076"/>
                    <a:pt x="42800" y="41846"/>
                    <a:pt x="42800" y="41230"/>
                  </a:cubicBezTo>
                  <a:cubicBezTo>
                    <a:pt x="42000" y="40000"/>
                    <a:pt x="41600" y="38769"/>
                    <a:pt x="40800" y="37538"/>
                  </a:cubicBezTo>
                  <a:cubicBezTo>
                    <a:pt x="39600" y="36307"/>
                    <a:pt x="38800" y="34461"/>
                    <a:pt x="37600" y="34461"/>
                  </a:cubicBezTo>
                  <a:cubicBezTo>
                    <a:pt x="36800" y="34461"/>
                    <a:pt x="32400" y="34461"/>
                    <a:pt x="33200" y="32000"/>
                  </a:cubicBezTo>
                  <a:cubicBezTo>
                    <a:pt x="34000" y="29538"/>
                    <a:pt x="33600" y="25230"/>
                    <a:pt x="31600" y="23384"/>
                  </a:cubicBezTo>
                  <a:cubicBezTo>
                    <a:pt x="30000" y="21538"/>
                    <a:pt x="28000" y="21538"/>
                    <a:pt x="27600" y="17846"/>
                  </a:cubicBezTo>
                  <a:cubicBezTo>
                    <a:pt x="27200" y="18461"/>
                    <a:pt x="26800" y="17846"/>
                    <a:pt x="26400" y="18461"/>
                  </a:cubicBezTo>
                  <a:cubicBezTo>
                    <a:pt x="26000" y="19076"/>
                    <a:pt x="26000" y="19076"/>
                    <a:pt x="26000" y="19692"/>
                  </a:cubicBezTo>
                  <a:cubicBezTo>
                    <a:pt x="25200" y="21538"/>
                    <a:pt x="24000" y="20923"/>
                    <a:pt x="23600" y="22769"/>
                  </a:cubicBezTo>
                  <a:cubicBezTo>
                    <a:pt x="23600" y="24000"/>
                    <a:pt x="24400" y="25230"/>
                    <a:pt x="24000" y="25846"/>
                  </a:cubicBezTo>
                  <a:cubicBezTo>
                    <a:pt x="23600" y="26461"/>
                    <a:pt x="22800" y="27076"/>
                    <a:pt x="22400" y="27076"/>
                  </a:cubicBezTo>
                  <a:cubicBezTo>
                    <a:pt x="22000" y="27692"/>
                    <a:pt x="21600" y="26461"/>
                    <a:pt x="21200" y="27076"/>
                  </a:cubicBezTo>
                  <a:cubicBezTo>
                    <a:pt x="20400" y="27076"/>
                    <a:pt x="20000" y="26461"/>
                    <a:pt x="19200" y="25846"/>
                  </a:cubicBezTo>
                  <a:cubicBezTo>
                    <a:pt x="18800" y="25230"/>
                    <a:pt x="18400" y="28307"/>
                    <a:pt x="18000" y="28923"/>
                  </a:cubicBezTo>
                  <a:cubicBezTo>
                    <a:pt x="18000" y="29538"/>
                    <a:pt x="17600" y="30769"/>
                    <a:pt x="17600" y="31384"/>
                  </a:cubicBezTo>
                  <a:cubicBezTo>
                    <a:pt x="17600" y="32615"/>
                    <a:pt x="18000" y="32615"/>
                    <a:pt x="18000" y="33230"/>
                  </a:cubicBezTo>
                  <a:cubicBezTo>
                    <a:pt x="18000" y="34461"/>
                    <a:pt x="15600" y="33230"/>
                    <a:pt x="15600" y="33230"/>
                  </a:cubicBezTo>
                  <a:cubicBezTo>
                    <a:pt x="14800" y="33846"/>
                    <a:pt x="13200" y="33846"/>
                    <a:pt x="12800" y="34461"/>
                  </a:cubicBezTo>
                  <a:cubicBezTo>
                    <a:pt x="13200" y="33846"/>
                    <a:pt x="13600" y="38153"/>
                    <a:pt x="13600" y="38769"/>
                  </a:cubicBezTo>
                  <a:cubicBezTo>
                    <a:pt x="14000" y="39384"/>
                    <a:pt x="14400" y="40000"/>
                    <a:pt x="14800" y="40615"/>
                  </a:cubicBezTo>
                  <a:cubicBezTo>
                    <a:pt x="14800" y="41230"/>
                    <a:pt x="13600" y="42461"/>
                    <a:pt x="13200" y="43076"/>
                  </a:cubicBezTo>
                  <a:cubicBezTo>
                    <a:pt x="12800" y="43692"/>
                    <a:pt x="13200" y="45538"/>
                    <a:pt x="12800" y="45538"/>
                  </a:cubicBezTo>
                  <a:cubicBezTo>
                    <a:pt x="12400" y="46153"/>
                    <a:pt x="11600" y="46153"/>
                    <a:pt x="11200" y="46769"/>
                  </a:cubicBezTo>
                  <a:cubicBezTo>
                    <a:pt x="10400" y="47384"/>
                    <a:pt x="10000" y="48000"/>
                    <a:pt x="9600" y="48615"/>
                  </a:cubicBezTo>
                  <a:cubicBezTo>
                    <a:pt x="8800" y="48615"/>
                    <a:pt x="8400" y="48615"/>
                    <a:pt x="7600" y="49230"/>
                  </a:cubicBezTo>
                  <a:cubicBezTo>
                    <a:pt x="6800" y="49230"/>
                    <a:pt x="6400" y="49846"/>
                    <a:pt x="6000" y="51076"/>
                  </a:cubicBezTo>
                  <a:cubicBezTo>
                    <a:pt x="6000" y="51076"/>
                    <a:pt x="4400" y="51692"/>
                    <a:pt x="4400" y="51692"/>
                  </a:cubicBezTo>
                  <a:cubicBezTo>
                    <a:pt x="4400" y="51692"/>
                    <a:pt x="4400" y="51076"/>
                    <a:pt x="4400" y="51076"/>
                  </a:cubicBezTo>
                  <a:cubicBezTo>
                    <a:pt x="4000" y="51076"/>
                    <a:pt x="3600" y="51076"/>
                    <a:pt x="2800" y="51076"/>
                  </a:cubicBezTo>
                  <a:cubicBezTo>
                    <a:pt x="2400" y="51076"/>
                    <a:pt x="1200" y="52307"/>
                    <a:pt x="1200" y="52923"/>
                  </a:cubicBezTo>
                  <a:cubicBezTo>
                    <a:pt x="800" y="54153"/>
                    <a:pt x="400" y="55384"/>
                    <a:pt x="400" y="56000"/>
                  </a:cubicBezTo>
                  <a:cubicBezTo>
                    <a:pt x="0" y="57230"/>
                    <a:pt x="1200" y="58461"/>
                    <a:pt x="1600" y="58461"/>
                  </a:cubicBezTo>
                  <a:cubicBezTo>
                    <a:pt x="2800" y="58461"/>
                    <a:pt x="2400" y="58461"/>
                    <a:pt x="2800" y="60307"/>
                  </a:cubicBezTo>
                  <a:cubicBezTo>
                    <a:pt x="2800" y="60923"/>
                    <a:pt x="3200" y="60923"/>
                    <a:pt x="3200" y="62153"/>
                  </a:cubicBezTo>
                  <a:cubicBezTo>
                    <a:pt x="3200" y="62153"/>
                    <a:pt x="2800" y="63384"/>
                    <a:pt x="2800" y="63384"/>
                  </a:cubicBezTo>
                  <a:cubicBezTo>
                    <a:pt x="3600" y="64000"/>
                    <a:pt x="4000" y="64000"/>
                    <a:pt x="4400" y="64615"/>
                  </a:cubicBezTo>
                  <a:cubicBezTo>
                    <a:pt x="5200" y="65846"/>
                    <a:pt x="4800" y="67076"/>
                    <a:pt x="5600" y="67692"/>
                  </a:cubicBezTo>
                  <a:cubicBezTo>
                    <a:pt x="6400" y="68307"/>
                    <a:pt x="7200" y="68923"/>
                    <a:pt x="8000" y="69538"/>
                  </a:cubicBezTo>
                  <a:cubicBezTo>
                    <a:pt x="8400" y="69538"/>
                    <a:pt x="8800" y="68923"/>
                    <a:pt x="9200" y="68307"/>
                  </a:cubicBezTo>
                  <a:cubicBezTo>
                    <a:pt x="10400" y="67076"/>
                    <a:pt x="12400" y="67692"/>
                    <a:pt x="13200" y="69538"/>
                  </a:cubicBezTo>
                  <a:cubicBezTo>
                    <a:pt x="13600" y="70769"/>
                    <a:pt x="12800" y="71384"/>
                    <a:pt x="12400" y="72000"/>
                  </a:cubicBezTo>
                  <a:cubicBezTo>
                    <a:pt x="12000" y="72615"/>
                    <a:pt x="12000" y="72615"/>
                    <a:pt x="12000" y="73230"/>
                  </a:cubicBezTo>
                  <a:cubicBezTo>
                    <a:pt x="11600" y="74461"/>
                    <a:pt x="11200" y="74461"/>
                    <a:pt x="10800" y="74461"/>
                  </a:cubicBezTo>
                  <a:cubicBezTo>
                    <a:pt x="9600" y="75692"/>
                    <a:pt x="12800" y="77538"/>
                    <a:pt x="11600" y="78769"/>
                  </a:cubicBezTo>
                  <a:cubicBezTo>
                    <a:pt x="11200" y="80000"/>
                    <a:pt x="10800" y="79384"/>
                    <a:pt x="10000" y="79384"/>
                  </a:cubicBezTo>
                  <a:cubicBezTo>
                    <a:pt x="8400" y="78769"/>
                    <a:pt x="10400" y="81230"/>
                    <a:pt x="10400" y="81230"/>
                  </a:cubicBezTo>
                  <a:cubicBezTo>
                    <a:pt x="10400" y="82461"/>
                    <a:pt x="10000" y="83076"/>
                    <a:pt x="10800" y="83076"/>
                  </a:cubicBezTo>
                  <a:cubicBezTo>
                    <a:pt x="11600" y="83692"/>
                    <a:pt x="11600" y="84307"/>
                    <a:pt x="12400" y="84923"/>
                  </a:cubicBezTo>
                  <a:cubicBezTo>
                    <a:pt x="13200" y="84923"/>
                    <a:pt x="13600" y="86153"/>
                    <a:pt x="14400" y="86769"/>
                  </a:cubicBezTo>
                  <a:cubicBezTo>
                    <a:pt x="14400" y="86769"/>
                    <a:pt x="14800" y="87384"/>
                    <a:pt x="15200" y="87384"/>
                  </a:cubicBezTo>
                  <a:cubicBezTo>
                    <a:pt x="15600" y="87384"/>
                    <a:pt x="15200" y="86153"/>
                    <a:pt x="16000" y="86153"/>
                  </a:cubicBezTo>
                  <a:cubicBezTo>
                    <a:pt x="17600" y="86153"/>
                    <a:pt x="18400" y="90461"/>
                    <a:pt x="20000" y="90461"/>
                  </a:cubicBezTo>
                  <a:cubicBezTo>
                    <a:pt x="20800" y="90461"/>
                    <a:pt x="20800" y="92307"/>
                    <a:pt x="21600" y="92307"/>
                  </a:cubicBezTo>
                  <a:cubicBezTo>
                    <a:pt x="22400" y="92923"/>
                    <a:pt x="22800" y="94153"/>
                    <a:pt x="23200" y="94153"/>
                  </a:cubicBezTo>
                  <a:cubicBezTo>
                    <a:pt x="24000" y="92923"/>
                    <a:pt x="24000" y="94769"/>
                    <a:pt x="24800" y="94769"/>
                  </a:cubicBezTo>
                  <a:cubicBezTo>
                    <a:pt x="25200" y="94769"/>
                    <a:pt x="25200" y="94153"/>
                    <a:pt x="25600" y="94153"/>
                  </a:cubicBezTo>
                  <a:cubicBezTo>
                    <a:pt x="26000" y="94153"/>
                    <a:pt x="26000" y="94769"/>
                    <a:pt x="26400" y="95384"/>
                  </a:cubicBezTo>
                  <a:cubicBezTo>
                    <a:pt x="27200" y="95384"/>
                    <a:pt x="28000" y="95384"/>
                    <a:pt x="28800" y="94769"/>
                  </a:cubicBezTo>
                  <a:cubicBezTo>
                    <a:pt x="30000" y="94153"/>
                    <a:pt x="29200" y="95384"/>
                    <a:pt x="29600" y="96000"/>
                  </a:cubicBezTo>
                  <a:cubicBezTo>
                    <a:pt x="29600" y="96000"/>
                    <a:pt x="30400" y="94153"/>
                    <a:pt x="30800" y="94153"/>
                  </a:cubicBezTo>
                  <a:cubicBezTo>
                    <a:pt x="31200" y="93538"/>
                    <a:pt x="32000" y="93538"/>
                    <a:pt x="32400" y="94153"/>
                  </a:cubicBezTo>
                  <a:cubicBezTo>
                    <a:pt x="33200" y="95384"/>
                    <a:pt x="34000" y="94153"/>
                    <a:pt x="34800" y="94769"/>
                  </a:cubicBezTo>
                  <a:cubicBezTo>
                    <a:pt x="35600" y="95384"/>
                    <a:pt x="36400" y="94153"/>
                    <a:pt x="36800" y="92923"/>
                  </a:cubicBezTo>
                  <a:cubicBezTo>
                    <a:pt x="37200" y="92923"/>
                    <a:pt x="37200" y="92307"/>
                    <a:pt x="37600" y="92307"/>
                  </a:cubicBezTo>
                  <a:cubicBezTo>
                    <a:pt x="38000" y="91692"/>
                    <a:pt x="38400" y="92307"/>
                    <a:pt x="38800" y="91692"/>
                  </a:cubicBezTo>
                  <a:cubicBezTo>
                    <a:pt x="39200" y="91076"/>
                    <a:pt x="39600" y="89846"/>
                    <a:pt x="40400" y="90461"/>
                  </a:cubicBezTo>
                  <a:cubicBezTo>
                    <a:pt x="41200" y="91076"/>
                    <a:pt x="41200" y="91076"/>
                    <a:pt x="42400" y="89846"/>
                  </a:cubicBezTo>
                  <a:cubicBezTo>
                    <a:pt x="42800" y="89230"/>
                    <a:pt x="43600" y="91076"/>
                    <a:pt x="43600" y="91692"/>
                  </a:cubicBezTo>
                  <a:cubicBezTo>
                    <a:pt x="43200" y="92923"/>
                    <a:pt x="42400" y="93538"/>
                    <a:pt x="43200" y="93538"/>
                  </a:cubicBezTo>
                  <a:cubicBezTo>
                    <a:pt x="44400" y="93538"/>
                    <a:pt x="44400" y="93538"/>
                    <a:pt x="45600" y="92923"/>
                  </a:cubicBezTo>
                  <a:cubicBezTo>
                    <a:pt x="46000" y="92923"/>
                    <a:pt x="46400" y="94769"/>
                    <a:pt x="46400" y="95384"/>
                  </a:cubicBezTo>
                  <a:cubicBezTo>
                    <a:pt x="46400" y="95384"/>
                    <a:pt x="46400" y="96615"/>
                    <a:pt x="46800" y="96000"/>
                  </a:cubicBezTo>
                  <a:cubicBezTo>
                    <a:pt x="46800" y="96000"/>
                    <a:pt x="47600" y="96000"/>
                    <a:pt x="47600" y="96615"/>
                  </a:cubicBezTo>
                  <a:cubicBezTo>
                    <a:pt x="47600" y="97230"/>
                    <a:pt x="46800" y="97846"/>
                    <a:pt x="47200" y="98461"/>
                  </a:cubicBezTo>
                  <a:cubicBezTo>
                    <a:pt x="47600" y="99692"/>
                    <a:pt x="47200" y="101538"/>
                    <a:pt x="46800" y="102153"/>
                  </a:cubicBezTo>
                  <a:cubicBezTo>
                    <a:pt x="46400" y="103384"/>
                    <a:pt x="45600" y="104000"/>
                    <a:pt x="45200" y="104615"/>
                  </a:cubicBezTo>
                  <a:cubicBezTo>
                    <a:pt x="45200" y="105230"/>
                    <a:pt x="45200" y="108307"/>
                    <a:pt x="44800" y="107692"/>
                  </a:cubicBezTo>
                  <a:cubicBezTo>
                    <a:pt x="45200" y="108307"/>
                    <a:pt x="47600" y="106461"/>
                    <a:pt x="48000" y="107692"/>
                  </a:cubicBezTo>
                  <a:cubicBezTo>
                    <a:pt x="48000" y="107692"/>
                    <a:pt x="47200" y="108307"/>
                    <a:pt x="47600" y="109538"/>
                  </a:cubicBezTo>
                  <a:cubicBezTo>
                    <a:pt x="48000" y="110769"/>
                    <a:pt x="49200" y="110769"/>
                    <a:pt x="48800" y="111384"/>
                  </a:cubicBezTo>
                  <a:cubicBezTo>
                    <a:pt x="48800" y="112000"/>
                    <a:pt x="48400" y="113230"/>
                    <a:pt x="48400" y="113846"/>
                  </a:cubicBezTo>
                  <a:cubicBezTo>
                    <a:pt x="48800" y="114461"/>
                    <a:pt x="50000" y="113846"/>
                    <a:pt x="50000" y="114461"/>
                  </a:cubicBezTo>
                  <a:cubicBezTo>
                    <a:pt x="50000" y="114461"/>
                    <a:pt x="50000" y="115076"/>
                    <a:pt x="50000" y="115076"/>
                  </a:cubicBezTo>
                  <a:cubicBezTo>
                    <a:pt x="50000" y="116307"/>
                    <a:pt x="50400" y="115692"/>
                    <a:pt x="50800" y="115692"/>
                  </a:cubicBezTo>
                  <a:cubicBezTo>
                    <a:pt x="51200" y="115692"/>
                    <a:pt x="51600" y="115076"/>
                    <a:pt x="52000" y="115692"/>
                  </a:cubicBezTo>
                  <a:cubicBezTo>
                    <a:pt x="52400" y="115692"/>
                    <a:pt x="52800" y="116307"/>
                    <a:pt x="53200" y="116923"/>
                  </a:cubicBezTo>
                  <a:cubicBezTo>
                    <a:pt x="54000" y="117538"/>
                    <a:pt x="53600" y="115076"/>
                    <a:pt x="53600" y="114461"/>
                  </a:cubicBezTo>
                  <a:cubicBezTo>
                    <a:pt x="52800" y="112000"/>
                    <a:pt x="53600" y="113230"/>
                    <a:pt x="54400" y="112000"/>
                  </a:cubicBezTo>
                  <a:cubicBezTo>
                    <a:pt x="55200" y="111384"/>
                    <a:pt x="54800" y="112000"/>
                    <a:pt x="55600" y="112615"/>
                  </a:cubicBezTo>
                  <a:cubicBezTo>
                    <a:pt x="55600" y="112615"/>
                    <a:pt x="56400" y="112000"/>
                    <a:pt x="56400" y="112000"/>
                  </a:cubicBezTo>
                  <a:cubicBezTo>
                    <a:pt x="56400" y="112615"/>
                    <a:pt x="57200" y="111384"/>
                    <a:pt x="57200" y="112000"/>
                  </a:cubicBezTo>
                  <a:cubicBezTo>
                    <a:pt x="57600" y="112615"/>
                    <a:pt x="57600" y="113230"/>
                    <a:pt x="58400" y="112000"/>
                  </a:cubicBezTo>
                  <a:cubicBezTo>
                    <a:pt x="58800" y="111384"/>
                    <a:pt x="58800" y="112000"/>
                    <a:pt x="59200" y="111384"/>
                  </a:cubicBezTo>
                  <a:cubicBezTo>
                    <a:pt x="59600" y="110769"/>
                    <a:pt x="59600" y="109538"/>
                    <a:pt x="60400" y="109538"/>
                  </a:cubicBezTo>
                  <a:cubicBezTo>
                    <a:pt x="60800" y="109538"/>
                    <a:pt x="61200" y="110769"/>
                    <a:pt x="62000" y="110769"/>
                  </a:cubicBezTo>
                  <a:cubicBezTo>
                    <a:pt x="62000" y="110769"/>
                    <a:pt x="63600" y="111384"/>
                    <a:pt x="63600" y="111384"/>
                  </a:cubicBezTo>
                  <a:cubicBezTo>
                    <a:pt x="63600" y="112000"/>
                    <a:pt x="62800" y="112615"/>
                    <a:pt x="62800" y="113230"/>
                  </a:cubicBezTo>
                  <a:cubicBezTo>
                    <a:pt x="63200" y="113846"/>
                    <a:pt x="64000" y="114461"/>
                    <a:pt x="64400" y="115076"/>
                  </a:cubicBezTo>
                  <a:cubicBezTo>
                    <a:pt x="65200" y="115692"/>
                    <a:pt x="66800" y="116307"/>
                    <a:pt x="67200" y="114461"/>
                  </a:cubicBezTo>
                  <a:cubicBezTo>
                    <a:pt x="67200" y="114461"/>
                    <a:pt x="68000" y="115692"/>
                    <a:pt x="68000" y="115692"/>
                  </a:cubicBezTo>
                  <a:cubicBezTo>
                    <a:pt x="68400" y="116307"/>
                    <a:pt x="68800" y="115076"/>
                    <a:pt x="69600" y="115692"/>
                  </a:cubicBezTo>
                  <a:cubicBezTo>
                    <a:pt x="70000" y="116307"/>
                    <a:pt x="69200" y="116923"/>
                    <a:pt x="69200" y="117538"/>
                  </a:cubicBezTo>
                  <a:cubicBezTo>
                    <a:pt x="69200" y="118153"/>
                    <a:pt x="70000" y="119384"/>
                    <a:pt x="70000" y="120000"/>
                  </a:cubicBezTo>
                  <a:cubicBezTo>
                    <a:pt x="70400" y="120000"/>
                    <a:pt x="70800" y="119384"/>
                    <a:pt x="71200" y="119384"/>
                  </a:cubicBezTo>
                  <a:cubicBezTo>
                    <a:pt x="71200" y="118769"/>
                    <a:pt x="70000" y="118153"/>
                    <a:pt x="70400" y="117538"/>
                  </a:cubicBezTo>
                  <a:cubicBezTo>
                    <a:pt x="71200" y="115692"/>
                    <a:pt x="72000" y="115692"/>
                    <a:pt x="73200" y="115076"/>
                  </a:cubicBezTo>
                  <a:cubicBezTo>
                    <a:pt x="74000" y="114461"/>
                    <a:pt x="74800" y="114461"/>
                    <a:pt x="75600" y="114461"/>
                  </a:cubicBezTo>
                  <a:cubicBezTo>
                    <a:pt x="76000" y="114461"/>
                    <a:pt x="76000" y="113230"/>
                    <a:pt x="76400" y="113230"/>
                  </a:cubicBezTo>
                  <a:cubicBezTo>
                    <a:pt x="77200" y="113230"/>
                    <a:pt x="76800" y="112615"/>
                    <a:pt x="76800" y="112000"/>
                  </a:cubicBezTo>
                  <a:cubicBezTo>
                    <a:pt x="76800" y="112615"/>
                    <a:pt x="78400" y="112000"/>
                    <a:pt x="78400" y="112000"/>
                  </a:cubicBezTo>
                  <a:cubicBezTo>
                    <a:pt x="79200" y="111384"/>
                    <a:pt x="80000" y="112000"/>
                    <a:pt x="80800" y="112000"/>
                  </a:cubicBezTo>
                  <a:cubicBezTo>
                    <a:pt x="81600" y="112000"/>
                    <a:pt x="82000" y="111384"/>
                    <a:pt x="82800" y="110769"/>
                  </a:cubicBezTo>
                  <a:cubicBezTo>
                    <a:pt x="83200" y="110769"/>
                    <a:pt x="83200" y="108923"/>
                    <a:pt x="83600" y="108923"/>
                  </a:cubicBezTo>
                  <a:cubicBezTo>
                    <a:pt x="84400" y="108923"/>
                    <a:pt x="84800" y="108307"/>
                    <a:pt x="85200" y="107692"/>
                  </a:cubicBezTo>
                  <a:cubicBezTo>
                    <a:pt x="85600" y="107692"/>
                    <a:pt x="86000" y="107076"/>
                    <a:pt x="86000" y="106461"/>
                  </a:cubicBezTo>
                  <a:cubicBezTo>
                    <a:pt x="85600" y="106461"/>
                    <a:pt x="87200" y="105846"/>
                    <a:pt x="87200" y="105846"/>
                  </a:cubicBezTo>
                  <a:cubicBezTo>
                    <a:pt x="87600" y="105230"/>
                    <a:pt x="88000" y="104000"/>
                    <a:pt x="88400" y="103384"/>
                  </a:cubicBezTo>
                  <a:cubicBezTo>
                    <a:pt x="88800" y="102769"/>
                    <a:pt x="88800" y="102769"/>
                    <a:pt x="88800" y="102153"/>
                  </a:cubicBezTo>
                  <a:cubicBezTo>
                    <a:pt x="89200" y="100923"/>
                    <a:pt x="88400" y="101538"/>
                    <a:pt x="88400" y="100923"/>
                  </a:cubicBezTo>
                  <a:cubicBezTo>
                    <a:pt x="88400" y="100923"/>
                    <a:pt x="90400" y="100923"/>
                    <a:pt x="89200" y="99692"/>
                  </a:cubicBezTo>
                  <a:cubicBezTo>
                    <a:pt x="88800" y="99076"/>
                    <a:pt x="89200" y="99076"/>
                    <a:pt x="89600" y="99076"/>
                  </a:cubicBezTo>
                  <a:cubicBezTo>
                    <a:pt x="90000" y="99076"/>
                    <a:pt x="90000" y="98461"/>
                    <a:pt x="90400" y="97846"/>
                  </a:cubicBezTo>
                  <a:cubicBezTo>
                    <a:pt x="90800" y="97230"/>
                    <a:pt x="90800" y="96615"/>
                    <a:pt x="91200" y="96000"/>
                  </a:cubicBezTo>
                  <a:cubicBezTo>
                    <a:pt x="91200" y="96000"/>
                    <a:pt x="91200" y="94769"/>
                    <a:pt x="91200" y="94769"/>
                  </a:cubicBezTo>
                  <a:cubicBezTo>
                    <a:pt x="91600" y="94153"/>
                    <a:pt x="92000" y="94153"/>
                    <a:pt x="92400" y="93538"/>
                  </a:cubicBezTo>
                  <a:cubicBezTo>
                    <a:pt x="92800" y="92923"/>
                    <a:pt x="92400" y="92307"/>
                    <a:pt x="92400" y="92307"/>
                  </a:cubicBezTo>
                  <a:cubicBezTo>
                    <a:pt x="92400" y="91692"/>
                    <a:pt x="92800" y="91692"/>
                    <a:pt x="92800" y="91692"/>
                  </a:cubicBezTo>
                  <a:cubicBezTo>
                    <a:pt x="93200" y="91692"/>
                    <a:pt x="92800" y="90461"/>
                    <a:pt x="92800" y="90461"/>
                  </a:cubicBezTo>
                  <a:cubicBezTo>
                    <a:pt x="92800" y="90461"/>
                    <a:pt x="93600" y="91076"/>
                    <a:pt x="93600" y="90461"/>
                  </a:cubicBezTo>
                  <a:cubicBezTo>
                    <a:pt x="94400" y="89846"/>
                    <a:pt x="93600" y="89846"/>
                    <a:pt x="93200" y="89230"/>
                  </a:cubicBezTo>
                  <a:cubicBezTo>
                    <a:pt x="93200" y="89230"/>
                    <a:pt x="94400" y="88000"/>
                    <a:pt x="94400" y="88000"/>
                  </a:cubicBezTo>
                  <a:cubicBezTo>
                    <a:pt x="94000" y="89230"/>
                    <a:pt x="92800" y="87384"/>
                    <a:pt x="92400" y="86769"/>
                  </a:cubicBezTo>
                  <a:cubicBezTo>
                    <a:pt x="92400" y="86769"/>
                    <a:pt x="92000" y="87384"/>
                    <a:pt x="91600" y="87384"/>
                  </a:cubicBezTo>
                  <a:cubicBezTo>
                    <a:pt x="91200" y="88000"/>
                    <a:pt x="90800" y="86769"/>
                    <a:pt x="90400" y="87384"/>
                  </a:cubicBezTo>
                  <a:cubicBezTo>
                    <a:pt x="91200" y="86769"/>
                    <a:pt x="92000" y="86153"/>
                    <a:pt x="92400" y="85538"/>
                  </a:cubicBezTo>
                  <a:cubicBezTo>
                    <a:pt x="92800" y="84923"/>
                    <a:pt x="94000" y="84923"/>
                    <a:pt x="93200" y="83692"/>
                  </a:cubicBezTo>
                  <a:cubicBezTo>
                    <a:pt x="92400" y="83076"/>
                    <a:pt x="92000" y="82461"/>
                    <a:pt x="91200" y="81230"/>
                  </a:cubicBezTo>
                  <a:cubicBezTo>
                    <a:pt x="91200" y="80615"/>
                    <a:pt x="89200" y="81846"/>
                    <a:pt x="89200" y="80000"/>
                  </a:cubicBezTo>
                  <a:cubicBezTo>
                    <a:pt x="89200" y="81230"/>
                    <a:pt x="91200" y="81230"/>
                    <a:pt x="91600" y="81230"/>
                  </a:cubicBezTo>
                  <a:cubicBezTo>
                    <a:pt x="92000" y="81230"/>
                    <a:pt x="93200" y="83076"/>
                    <a:pt x="93600" y="81846"/>
                  </a:cubicBezTo>
                  <a:cubicBezTo>
                    <a:pt x="94000" y="80615"/>
                    <a:pt x="91600" y="79384"/>
                    <a:pt x="91600" y="78153"/>
                  </a:cubicBezTo>
                  <a:cubicBezTo>
                    <a:pt x="91200" y="76923"/>
                    <a:pt x="91200" y="74461"/>
                    <a:pt x="90400" y="73846"/>
                  </a:cubicBezTo>
                  <a:cubicBezTo>
                    <a:pt x="90000" y="72615"/>
                    <a:pt x="87600" y="72615"/>
                    <a:pt x="88400" y="70769"/>
                  </a:cubicBezTo>
                  <a:cubicBezTo>
                    <a:pt x="88800" y="69538"/>
                    <a:pt x="89200" y="68923"/>
                    <a:pt x="89600" y="68307"/>
                  </a:cubicBezTo>
                  <a:cubicBezTo>
                    <a:pt x="90400" y="67076"/>
                    <a:pt x="89600" y="67692"/>
                    <a:pt x="90000" y="67076"/>
                  </a:cubicBezTo>
                  <a:cubicBezTo>
                    <a:pt x="90000" y="66461"/>
                    <a:pt x="91200" y="67076"/>
                    <a:pt x="91200" y="67076"/>
                  </a:cubicBezTo>
                  <a:cubicBezTo>
                    <a:pt x="91600" y="66461"/>
                    <a:pt x="90800" y="65846"/>
                    <a:pt x="91600" y="65230"/>
                  </a:cubicBezTo>
                  <a:cubicBezTo>
                    <a:pt x="92400" y="65230"/>
                    <a:pt x="92800" y="64615"/>
                    <a:pt x="93200" y="64000"/>
                  </a:cubicBezTo>
                  <a:cubicBezTo>
                    <a:pt x="93600" y="64000"/>
                    <a:pt x="94000" y="64000"/>
                    <a:pt x="94000" y="64000"/>
                  </a:cubicBezTo>
                  <a:cubicBezTo>
                    <a:pt x="94400" y="64000"/>
                    <a:pt x="94000" y="64615"/>
                    <a:pt x="94400" y="64615"/>
                  </a:cubicBezTo>
                  <a:cubicBezTo>
                    <a:pt x="94800" y="65230"/>
                    <a:pt x="95200" y="63384"/>
                    <a:pt x="95200" y="62769"/>
                  </a:cubicBezTo>
                  <a:cubicBezTo>
                    <a:pt x="94400" y="61538"/>
                    <a:pt x="93600" y="62153"/>
                    <a:pt x="93200" y="62153"/>
                  </a:cubicBezTo>
                  <a:cubicBezTo>
                    <a:pt x="92400" y="62153"/>
                    <a:pt x="92000" y="60923"/>
                    <a:pt x="91200" y="61538"/>
                  </a:cubicBezTo>
                  <a:cubicBezTo>
                    <a:pt x="90800" y="61538"/>
                    <a:pt x="90400" y="62769"/>
                    <a:pt x="89600" y="62769"/>
                  </a:cubicBezTo>
                  <a:cubicBezTo>
                    <a:pt x="89200" y="63384"/>
                    <a:pt x="88400" y="63384"/>
                    <a:pt x="88000" y="62769"/>
                  </a:cubicBezTo>
                  <a:cubicBezTo>
                    <a:pt x="87600" y="62153"/>
                    <a:pt x="88400" y="60923"/>
                    <a:pt x="88000" y="60307"/>
                  </a:cubicBezTo>
                  <a:cubicBezTo>
                    <a:pt x="87200" y="59692"/>
                    <a:pt x="84000" y="59692"/>
                    <a:pt x="85200" y="56615"/>
                  </a:cubicBezTo>
                  <a:cubicBezTo>
                    <a:pt x="85600" y="56000"/>
                    <a:pt x="86000" y="56615"/>
                    <a:pt x="86800" y="56615"/>
                  </a:cubicBezTo>
                  <a:cubicBezTo>
                    <a:pt x="87200" y="56615"/>
                    <a:pt x="88000" y="56000"/>
                    <a:pt x="88400" y="55384"/>
                  </a:cubicBezTo>
                  <a:cubicBezTo>
                    <a:pt x="89200" y="53538"/>
                    <a:pt x="90400" y="52307"/>
                    <a:pt x="91600" y="51076"/>
                  </a:cubicBezTo>
                  <a:cubicBezTo>
                    <a:pt x="92000" y="49846"/>
                    <a:pt x="92400" y="49846"/>
                    <a:pt x="93200" y="49846"/>
                  </a:cubicBezTo>
                  <a:cubicBezTo>
                    <a:pt x="93200" y="50461"/>
                    <a:pt x="94400" y="50461"/>
                    <a:pt x="94400" y="51076"/>
                  </a:cubicBezTo>
                  <a:cubicBezTo>
                    <a:pt x="94000" y="51692"/>
                    <a:pt x="94000" y="52923"/>
                    <a:pt x="93600" y="53538"/>
                  </a:cubicBezTo>
                  <a:cubicBezTo>
                    <a:pt x="93200" y="53538"/>
                    <a:pt x="92400" y="54153"/>
                    <a:pt x="92400" y="54769"/>
                  </a:cubicBezTo>
                  <a:cubicBezTo>
                    <a:pt x="92400" y="55384"/>
                    <a:pt x="93600" y="55384"/>
                    <a:pt x="93600" y="55384"/>
                  </a:cubicBezTo>
                  <a:cubicBezTo>
                    <a:pt x="93600" y="55384"/>
                    <a:pt x="92000" y="57230"/>
                    <a:pt x="92400" y="57230"/>
                  </a:cubicBezTo>
                  <a:cubicBezTo>
                    <a:pt x="92800" y="57846"/>
                    <a:pt x="94800" y="54769"/>
                    <a:pt x="95200" y="54769"/>
                  </a:cubicBezTo>
                  <a:cubicBezTo>
                    <a:pt x="96000" y="54153"/>
                    <a:pt x="96800" y="53538"/>
                    <a:pt x="97600" y="53538"/>
                  </a:cubicBezTo>
                  <a:cubicBezTo>
                    <a:pt x="98400" y="53538"/>
                    <a:pt x="98400" y="53538"/>
                    <a:pt x="98800" y="52307"/>
                  </a:cubicBezTo>
                  <a:cubicBezTo>
                    <a:pt x="99600" y="51692"/>
                    <a:pt x="100800" y="51076"/>
                    <a:pt x="101600" y="49846"/>
                  </a:cubicBezTo>
                  <a:cubicBezTo>
                    <a:pt x="102000" y="49230"/>
                    <a:pt x="102800" y="47384"/>
                    <a:pt x="103600" y="47384"/>
                  </a:cubicBezTo>
                  <a:cubicBezTo>
                    <a:pt x="104000" y="46769"/>
                    <a:pt x="106400" y="49230"/>
                    <a:pt x="106400" y="47384"/>
                  </a:cubicBezTo>
                  <a:cubicBezTo>
                    <a:pt x="106400" y="46769"/>
                    <a:pt x="106000" y="46153"/>
                    <a:pt x="106400" y="45538"/>
                  </a:cubicBezTo>
                  <a:cubicBezTo>
                    <a:pt x="106800" y="45538"/>
                    <a:pt x="107200" y="45538"/>
                    <a:pt x="107600" y="45538"/>
                  </a:cubicBezTo>
                  <a:cubicBezTo>
                    <a:pt x="108400" y="45538"/>
                    <a:pt x="108000" y="44923"/>
                    <a:pt x="108400" y="44307"/>
                  </a:cubicBezTo>
                  <a:cubicBezTo>
                    <a:pt x="109200" y="43692"/>
                    <a:pt x="109600" y="44307"/>
                    <a:pt x="109600" y="43076"/>
                  </a:cubicBezTo>
                  <a:cubicBezTo>
                    <a:pt x="109600" y="41230"/>
                    <a:pt x="110800" y="43076"/>
                    <a:pt x="111200" y="43692"/>
                  </a:cubicBezTo>
                  <a:cubicBezTo>
                    <a:pt x="111200" y="42461"/>
                    <a:pt x="112400" y="42461"/>
                    <a:pt x="112400" y="41230"/>
                  </a:cubicBezTo>
                  <a:cubicBezTo>
                    <a:pt x="112400" y="40000"/>
                    <a:pt x="112800" y="38153"/>
                    <a:pt x="112400" y="36923"/>
                  </a:cubicBezTo>
                  <a:cubicBezTo>
                    <a:pt x="111600" y="35076"/>
                    <a:pt x="112000" y="35692"/>
                    <a:pt x="112800" y="34461"/>
                  </a:cubicBezTo>
                  <a:cubicBezTo>
                    <a:pt x="113600" y="33846"/>
                    <a:pt x="114000" y="33230"/>
                    <a:pt x="114800" y="33846"/>
                  </a:cubicBezTo>
                  <a:cubicBezTo>
                    <a:pt x="116000" y="34461"/>
                    <a:pt x="116000" y="34461"/>
                    <a:pt x="116400" y="32615"/>
                  </a:cubicBezTo>
                  <a:cubicBezTo>
                    <a:pt x="116800" y="31384"/>
                    <a:pt x="117600" y="30769"/>
                    <a:pt x="118000" y="28923"/>
                  </a:cubicBezTo>
                  <a:cubicBezTo>
                    <a:pt x="118000" y="27692"/>
                    <a:pt x="118400" y="26461"/>
                    <a:pt x="119200" y="25230"/>
                  </a:cubicBezTo>
                  <a:cubicBezTo>
                    <a:pt x="120000" y="24000"/>
                    <a:pt x="119200" y="24000"/>
                    <a:pt x="119200" y="2276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5" name="Shape 4517">
              <a:extLst>
                <a:ext uri="{FF2B5EF4-FFF2-40B4-BE49-F238E27FC236}">
                  <a16:creationId xmlns:a16="http://schemas.microsoft.com/office/drawing/2014/main" id="{3BB3E5CD-CFDE-9249-9FEB-663E8049BAEC}"/>
                </a:ext>
              </a:extLst>
            </p:cNvPr>
            <p:cNvSpPr/>
            <p:nvPr/>
          </p:nvSpPr>
          <p:spPr>
            <a:xfrm>
              <a:off x="15747967" y="6357214"/>
              <a:ext cx="1464969" cy="6371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3529"/>
                  </a:moveTo>
                  <a:cubicBezTo>
                    <a:pt x="764" y="40588"/>
                    <a:pt x="2292" y="44117"/>
                    <a:pt x="5350" y="45882"/>
                  </a:cubicBezTo>
                  <a:cubicBezTo>
                    <a:pt x="6878" y="47647"/>
                    <a:pt x="7643" y="49411"/>
                    <a:pt x="9171" y="51176"/>
                  </a:cubicBezTo>
                  <a:cubicBezTo>
                    <a:pt x="9936" y="54705"/>
                    <a:pt x="10700" y="60000"/>
                    <a:pt x="11464" y="63529"/>
                  </a:cubicBezTo>
                  <a:cubicBezTo>
                    <a:pt x="12229" y="65294"/>
                    <a:pt x="11464" y="65294"/>
                    <a:pt x="11464" y="67058"/>
                  </a:cubicBezTo>
                  <a:cubicBezTo>
                    <a:pt x="10700" y="67058"/>
                    <a:pt x="11464" y="68823"/>
                    <a:pt x="11464" y="70588"/>
                  </a:cubicBezTo>
                  <a:cubicBezTo>
                    <a:pt x="10700" y="75882"/>
                    <a:pt x="9936" y="75882"/>
                    <a:pt x="12229" y="79411"/>
                  </a:cubicBezTo>
                  <a:cubicBezTo>
                    <a:pt x="15286" y="81176"/>
                    <a:pt x="18343" y="79411"/>
                    <a:pt x="21401" y="82941"/>
                  </a:cubicBezTo>
                  <a:cubicBezTo>
                    <a:pt x="22929" y="86470"/>
                    <a:pt x="25987" y="91764"/>
                    <a:pt x="27515" y="95294"/>
                  </a:cubicBezTo>
                  <a:cubicBezTo>
                    <a:pt x="28280" y="97058"/>
                    <a:pt x="29044" y="100588"/>
                    <a:pt x="29808" y="104117"/>
                  </a:cubicBezTo>
                  <a:cubicBezTo>
                    <a:pt x="30573" y="107647"/>
                    <a:pt x="32866" y="105882"/>
                    <a:pt x="33630" y="105882"/>
                  </a:cubicBezTo>
                  <a:cubicBezTo>
                    <a:pt x="36687" y="105882"/>
                    <a:pt x="39745" y="105882"/>
                    <a:pt x="42802" y="105882"/>
                  </a:cubicBezTo>
                  <a:cubicBezTo>
                    <a:pt x="44331" y="105882"/>
                    <a:pt x="47388" y="105882"/>
                    <a:pt x="48917" y="107647"/>
                  </a:cubicBezTo>
                  <a:cubicBezTo>
                    <a:pt x="50445" y="109411"/>
                    <a:pt x="51210" y="112941"/>
                    <a:pt x="52738" y="112941"/>
                  </a:cubicBezTo>
                  <a:cubicBezTo>
                    <a:pt x="54267" y="114705"/>
                    <a:pt x="56560" y="116470"/>
                    <a:pt x="58089" y="116470"/>
                  </a:cubicBezTo>
                  <a:cubicBezTo>
                    <a:pt x="59617" y="114705"/>
                    <a:pt x="61146" y="120000"/>
                    <a:pt x="61910" y="118235"/>
                  </a:cubicBezTo>
                  <a:cubicBezTo>
                    <a:pt x="64968" y="114705"/>
                    <a:pt x="67261" y="111176"/>
                    <a:pt x="71082" y="109411"/>
                  </a:cubicBezTo>
                  <a:cubicBezTo>
                    <a:pt x="74140" y="109411"/>
                    <a:pt x="78726" y="111176"/>
                    <a:pt x="81019" y="107647"/>
                  </a:cubicBezTo>
                  <a:cubicBezTo>
                    <a:pt x="83312" y="104117"/>
                    <a:pt x="84076" y="98823"/>
                    <a:pt x="86369" y="97058"/>
                  </a:cubicBezTo>
                  <a:cubicBezTo>
                    <a:pt x="88662" y="95294"/>
                    <a:pt x="88662" y="93529"/>
                    <a:pt x="87133" y="90000"/>
                  </a:cubicBezTo>
                  <a:cubicBezTo>
                    <a:pt x="86369" y="88235"/>
                    <a:pt x="86369" y="84705"/>
                    <a:pt x="87898" y="82941"/>
                  </a:cubicBezTo>
                  <a:cubicBezTo>
                    <a:pt x="90191" y="77647"/>
                    <a:pt x="93248" y="88235"/>
                    <a:pt x="96305" y="81176"/>
                  </a:cubicBezTo>
                  <a:cubicBezTo>
                    <a:pt x="97070" y="79411"/>
                    <a:pt x="97834" y="77647"/>
                    <a:pt x="99363" y="77647"/>
                  </a:cubicBezTo>
                  <a:cubicBezTo>
                    <a:pt x="101656" y="75882"/>
                    <a:pt x="102420" y="77647"/>
                    <a:pt x="104713" y="74117"/>
                  </a:cubicBezTo>
                  <a:cubicBezTo>
                    <a:pt x="105477" y="72352"/>
                    <a:pt x="105477" y="67058"/>
                    <a:pt x="106242" y="67058"/>
                  </a:cubicBezTo>
                  <a:cubicBezTo>
                    <a:pt x="107770" y="65294"/>
                    <a:pt x="108535" y="65294"/>
                    <a:pt x="109299" y="65294"/>
                  </a:cubicBezTo>
                  <a:cubicBezTo>
                    <a:pt x="112356" y="63529"/>
                    <a:pt x="114649" y="61764"/>
                    <a:pt x="117707" y="63529"/>
                  </a:cubicBezTo>
                  <a:cubicBezTo>
                    <a:pt x="120000" y="63529"/>
                    <a:pt x="115414" y="51176"/>
                    <a:pt x="114649" y="51176"/>
                  </a:cubicBezTo>
                  <a:cubicBezTo>
                    <a:pt x="113885" y="49411"/>
                    <a:pt x="112356" y="47647"/>
                    <a:pt x="110828" y="49411"/>
                  </a:cubicBezTo>
                  <a:cubicBezTo>
                    <a:pt x="109299" y="49411"/>
                    <a:pt x="109299" y="52941"/>
                    <a:pt x="107770" y="51176"/>
                  </a:cubicBezTo>
                  <a:cubicBezTo>
                    <a:pt x="107006" y="49411"/>
                    <a:pt x="104713" y="47647"/>
                    <a:pt x="103949" y="49411"/>
                  </a:cubicBezTo>
                  <a:cubicBezTo>
                    <a:pt x="103184" y="52941"/>
                    <a:pt x="102420" y="51176"/>
                    <a:pt x="102420" y="47647"/>
                  </a:cubicBezTo>
                  <a:cubicBezTo>
                    <a:pt x="102420" y="44117"/>
                    <a:pt x="104713" y="37058"/>
                    <a:pt x="104713" y="33529"/>
                  </a:cubicBezTo>
                  <a:cubicBezTo>
                    <a:pt x="105477" y="30000"/>
                    <a:pt x="107770" y="24705"/>
                    <a:pt x="104713" y="24705"/>
                  </a:cubicBezTo>
                  <a:cubicBezTo>
                    <a:pt x="102420" y="24705"/>
                    <a:pt x="102420" y="26470"/>
                    <a:pt x="100127" y="24705"/>
                  </a:cubicBezTo>
                  <a:cubicBezTo>
                    <a:pt x="97834" y="22941"/>
                    <a:pt x="97070" y="22941"/>
                    <a:pt x="94777" y="26470"/>
                  </a:cubicBezTo>
                  <a:cubicBezTo>
                    <a:pt x="92484" y="30000"/>
                    <a:pt x="89426" y="31764"/>
                    <a:pt x="87133" y="33529"/>
                  </a:cubicBezTo>
                  <a:cubicBezTo>
                    <a:pt x="83312" y="35294"/>
                    <a:pt x="81783" y="33529"/>
                    <a:pt x="78726" y="33529"/>
                  </a:cubicBezTo>
                  <a:cubicBezTo>
                    <a:pt x="77197" y="31764"/>
                    <a:pt x="76433" y="31764"/>
                    <a:pt x="74904" y="30000"/>
                  </a:cubicBezTo>
                  <a:cubicBezTo>
                    <a:pt x="74140" y="30000"/>
                    <a:pt x="73375" y="26470"/>
                    <a:pt x="71847" y="26470"/>
                  </a:cubicBezTo>
                  <a:cubicBezTo>
                    <a:pt x="68789" y="24705"/>
                    <a:pt x="67261" y="21176"/>
                    <a:pt x="63439" y="19411"/>
                  </a:cubicBezTo>
                  <a:cubicBezTo>
                    <a:pt x="61910" y="19411"/>
                    <a:pt x="60382" y="21176"/>
                    <a:pt x="58853" y="22941"/>
                  </a:cubicBezTo>
                  <a:cubicBezTo>
                    <a:pt x="57324" y="24705"/>
                    <a:pt x="55796" y="22941"/>
                    <a:pt x="54267" y="21176"/>
                  </a:cubicBezTo>
                  <a:cubicBezTo>
                    <a:pt x="52738" y="19411"/>
                    <a:pt x="51974" y="19411"/>
                    <a:pt x="51974" y="14117"/>
                  </a:cubicBezTo>
                  <a:cubicBezTo>
                    <a:pt x="51210" y="10588"/>
                    <a:pt x="51210" y="10588"/>
                    <a:pt x="48917" y="8823"/>
                  </a:cubicBezTo>
                  <a:cubicBezTo>
                    <a:pt x="47388" y="7058"/>
                    <a:pt x="45859" y="5294"/>
                    <a:pt x="44331" y="5294"/>
                  </a:cubicBezTo>
                  <a:cubicBezTo>
                    <a:pt x="42802" y="5294"/>
                    <a:pt x="40509" y="0"/>
                    <a:pt x="39745" y="1764"/>
                  </a:cubicBezTo>
                  <a:cubicBezTo>
                    <a:pt x="38216" y="1764"/>
                    <a:pt x="35159" y="8823"/>
                    <a:pt x="34394" y="12352"/>
                  </a:cubicBezTo>
                  <a:cubicBezTo>
                    <a:pt x="34394" y="15882"/>
                    <a:pt x="36687" y="19411"/>
                    <a:pt x="35923" y="22941"/>
                  </a:cubicBezTo>
                  <a:cubicBezTo>
                    <a:pt x="35159" y="26470"/>
                    <a:pt x="32866" y="30000"/>
                    <a:pt x="31337" y="26470"/>
                  </a:cubicBezTo>
                  <a:cubicBezTo>
                    <a:pt x="29808" y="26470"/>
                    <a:pt x="29044" y="24705"/>
                    <a:pt x="28280" y="24705"/>
                  </a:cubicBezTo>
                  <a:cubicBezTo>
                    <a:pt x="27515" y="24705"/>
                    <a:pt x="26751" y="24705"/>
                    <a:pt x="25987" y="24705"/>
                  </a:cubicBezTo>
                  <a:cubicBezTo>
                    <a:pt x="23694" y="22941"/>
                    <a:pt x="23694" y="19411"/>
                    <a:pt x="21401" y="17647"/>
                  </a:cubicBezTo>
                  <a:cubicBezTo>
                    <a:pt x="19872" y="15882"/>
                    <a:pt x="17579" y="14117"/>
                    <a:pt x="16050" y="15882"/>
                  </a:cubicBezTo>
                  <a:cubicBezTo>
                    <a:pt x="13757" y="17647"/>
                    <a:pt x="12229" y="21176"/>
                    <a:pt x="9936" y="22941"/>
                  </a:cubicBezTo>
                  <a:cubicBezTo>
                    <a:pt x="8407" y="24705"/>
                    <a:pt x="6878" y="28235"/>
                    <a:pt x="5350" y="30000"/>
                  </a:cubicBezTo>
                  <a:cubicBezTo>
                    <a:pt x="3057" y="30000"/>
                    <a:pt x="1528" y="33529"/>
                    <a:pt x="0" y="3352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6" name="Shape 4518">
              <a:extLst>
                <a:ext uri="{FF2B5EF4-FFF2-40B4-BE49-F238E27FC236}">
                  <a16:creationId xmlns:a16="http://schemas.microsoft.com/office/drawing/2014/main" id="{B5B56646-1673-EA45-AE6C-46F8D1ED7DEA}"/>
                </a:ext>
              </a:extLst>
            </p:cNvPr>
            <p:cNvSpPr/>
            <p:nvPr/>
          </p:nvSpPr>
          <p:spPr>
            <a:xfrm>
              <a:off x="12219302" y="5133964"/>
              <a:ext cx="585986" cy="10098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190" y="27777"/>
                  </a:moveTo>
                  <a:cubicBezTo>
                    <a:pt x="114285" y="26666"/>
                    <a:pt x="118095" y="24444"/>
                    <a:pt x="116190" y="22222"/>
                  </a:cubicBezTo>
                  <a:cubicBezTo>
                    <a:pt x="114285" y="20000"/>
                    <a:pt x="116190" y="20000"/>
                    <a:pt x="116190" y="17777"/>
                  </a:cubicBezTo>
                  <a:cubicBezTo>
                    <a:pt x="116190" y="16666"/>
                    <a:pt x="114285" y="15555"/>
                    <a:pt x="114285" y="14444"/>
                  </a:cubicBezTo>
                  <a:cubicBezTo>
                    <a:pt x="112380" y="13333"/>
                    <a:pt x="114285" y="13333"/>
                    <a:pt x="114285" y="12222"/>
                  </a:cubicBezTo>
                  <a:cubicBezTo>
                    <a:pt x="112380" y="10000"/>
                    <a:pt x="112380" y="8888"/>
                    <a:pt x="108571" y="7777"/>
                  </a:cubicBezTo>
                  <a:cubicBezTo>
                    <a:pt x="104761" y="6666"/>
                    <a:pt x="100952" y="6666"/>
                    <a:pt x="97142" y="5555"/>
                  </a:cubicBezTo>
                  <a:cubicBezTo>
                    <a:pt x="93333" y="3333"/>
                    <a:pt x="89523" y="0"/>
                    <a:pt x="83809" y="1111"/>
                  </a:cubicBezTo>
                  <a:cubicBezTo>
                    <a:pt x="81904" y="1111"/>
                    <a:pt x="83809" y="4444"/>
                    <a:pt x="83809" y="5555"/>
                  </a:cubicBezTo>
                  <a:cubicBezTo>
                    <a:pt x="81904" y="8888"/>
                    <a:pt x="70476" y="6666"/>
                    <a:pt x="64761" y="5555"/>
                  </a:cubicBezTo>
                  <a:cubicBezTo>
                    <a:pt x="64761" y="7777"/>
                    <a:pt x="64761" y="8888"/>
                    <a:pt x="64761" y="11111"/>
                  </a:cubicBezTo>
                  <a:cubicBezTo>
                    <a:pt x="62857" y="11111"/>
                    <a:pt x="59047" y="10000"/>
                    <a:pt x="55238" y="11111"/>
                  </a:cubicBezTo>
                  <a:cubicBezTo>
                    <a:pt x="53333" y="11111"/>
                    <a:pt x="53333" y="12222"/>
                    <a:pt x="51428" y="13333"/>
                  </a:cubicBezTo>
                  <a:cubicBezTo>
                    <a:pt x="51428" y="14444"/>
                    <a:pt x="47619" y="15555"/>
                    <a:pt x="47619" y="16666"/>
                  </a:cubicBezTo>
                  <a:cubicBezTo>
                    <a:pt x="45714" y="17777"/>
                    <a:pt x="49523" y="20000"/>
                    <a:pt x="47619" y="20000"/>
                  </a:cubicBezTo>
                  <a:cubicBezTo>
                    <a:pt x="47619" y="21111"/>
                    <a:pt x="45714" y="21111"/>
                    <a:pt x="45714" y="22222"/>
                  </a:cubicBezTo>
                  <a:cubicBezTo>
                    <a:pt x="41904" y="23333"/>
                    <a:pt x="38095" y="25555"/>
                    <a:pt x="38095" y="27777"/>
                  </a:cubicBezTo>
                  <a:cubicBezTo>
                    <a:pt x="38095" y="30000"/>
                    <a:pt x="34285" y="27777"/>
                    <a:pt x="32380" y="30000"/>
                  </a:cubicBezTo>
                  <a:cubicBezTo>
                    <a:pt x="32380" y="32222"/>
                    <a:pt x="32380" y="34444"/>
                    <a:pt x="30476" y="36666"/>
                  </a:cubicBezTo>
                  <a:cubicBezTo>
                    <a:pt x="30476" y="38888"/>
                    <a:pt x="24761" y="40000"/>
                    <a:pt x="24761" y="42222"/>
                  </a:cubicBezTo>
                  <a:cubicBezTo>
                    <a:pt x="24761" y="43333"/>
                    <a:pt x="30476" y="45555"/>
                    <a:pt x="28571" y="46666"/>
                  </a:cubicBezTo>
                  <a:cubicBezTo>
                    <a:pt x="24761" y="48888"/>
                    <a:pt x="20952" y="47777"/>
                    <a:pt x="17142" y="48888"/>
                  </a:cubicBezTo>
                  <a:cubicBezTo>
                    <a:pt x="11428" y="50000"/>
                    <a:pt x="9523" y="53333"/>
                    <a:pt x="9523" y="56666"/>
                  </a:cubicBezTo>
                  <a:cubicBezTo>
                    <a:pt x="11428" y="58888"/>
                    <a:pt x="11428" y="61111"/>
                    <a:pt x="11428" y="63333"/>
                  </a:cubicBezTo>
                  <a:cubicBezTo>
                    <a:pt x="11428" y="66666"/>
                    <a:pt x="7619" y="67777"/>
                    <a:pt x="15238" y="70000"/>
                  </a:cubicBezTo>
                  <a:cubicBezTo>
                    <a:pt x="19047" y="72222"/>
                    <a:pt x="17142" y="73333"/>
                    <a:pt x="13333" y="74444"/>
                  </a:cubicBezTo>
                  <a:cubicBezTo>
                    <a:pt x="11428" y="75555"/>
                    <a:pt x="15238" y="80000"/>
                    <a:pt x="13333" y="82222"/>
                  </a:cubicBezTo>
                  <a:cubicBezTo>
                    <a:pt x="13333" y="84444"/>
                    <a:pt x="7619" y="84444"/>
                    <a:pt x="7619" y="86666"/>
                  </a:cubicBezTo>
                  <a:cubicBezTo>
                    <a:pt x="7619" y="87777"/>
                    <a:pt x="7619" y="92222"/>
                    <a:pt x="5714" y="92222"/>
                  </a:cubicBezTo>
                  <a:cubicBezTo>
                    <a:pt x="5714" y="92222"/>
                    <a:pt x="1904" y="91111"/>
                    <a:pt x="0" y="91111"/>
                  </a:cubicBezTo>
                  <a:cubicBezTo>
                    <a:pt x="0" y="95555"/>
                    <a:pt x="7619" y="96666"/>
                    <a:pt x="7619" y="100000"/>
                  </a:cubicBezTo>
                  <a:cubicBezTo>
                    <a:pt x="5714" y="101111"/>
                    <a:pt x="11428" y="106666"/>
                    <a:pt x="13333" y="107777"/>
                  </a:cubicBezTo>
                  <a:cubicBezTo>
                    <a:pt x="17142" y="110000"/>
                    <a:pt x="15238" y="111111"/>
                    <a:pt x="15238" y="113333"/>
                  </a:cubicBezTo>
                  <a:cubicBezTo>
                    <a:pt x="15238" y="114444"/>
                    <a:pt x="19047" y="116666"/>
                    <a:pt x="19047" y="118888"/>
                  </a:cubicBezTo>
                  <a:cubicBezTo>
                    <a:pt x="17142" y="120000"/>
                    <a:pt x="24761" y="118888"/>
                    <a:pt x="26666" y="120000"/>
                  </a:cubicBezTo>
                  <a:cubicBezTo>
                    <a:pt x="30476" y="120000"/>
                    <a:pt x="28571" y="118888"/>
                    <a:pt x="28571" y="116666"/>
                  </a:cubicBezTo>
                  <a:cubicBezTo>
                    <a:pt x="28571" y="111111"/>
                    <a:pt x="43809" y="115555"/>
                    <a:pt x="45714" y="112222"/>
                  </a:cubicBezTo>
                  <a:cubicBezTo>
                    <a:pt x="47619" y="108888"/>
                    <a:pt x="49523" y="105555"/>
                    <a:pt x="51428" y="102222"/>
                  </a:cubicBezTo>
                  <a:cubicBezTo>
                    <a:pt x="51428" y="100000"/>
                    <a:pt x="51428" y="97777"/>
                    <a:pt x="49523" y="96666"/>
                  </a:cubicBezTo>
                  <a:cubicBezTo>
                    <a:pt x="47619" y="94444"/>
                    <a:pt x="49523" y="94444"/>
                    <a:pt x="53333" y="93333"/>
                  </a:cubicBezTo>
                  <a:cubicBezTo>
                    <a:pt x="55238" y="93333"/>
                    <a:pt x="60952" y="92222"/>
                    <a:pt x="60952" y="91111"/>
                  </a:cubicBezTo>
                  <a:cubicBezTo>
                    <a:pt x="60952" y="91111"/>
                    <a:pt x="60952" y="90000"/>
                    <a:pt x="60952" y="90000"/>
                  </a:cubicBezTo>
                  <a:cubicBezTo>
                    <a:pt x="62857" y="90000"/>
                    <a:pt x="66666" y="90000"/>
                    <a:pt x="66666" y="88888"/>
                  </a:cubicBezTo>
                  <a:cubicBezTo>
                    <a:pt x="66666" y="87777"/>
                    <a:pt x="64761" y="87777"/>
                    <a:pt x="64761" y="86666"/>
                  </a:cubicBezTo>
                  <a:cubicBezTo>
                    <a:pt x="66666" y="86666"/>
                    <a:pt x="68571" y="85555"/>
                    <a:pt x="68571" y="85555"/>
                  </a:cubicBezTo>
                  <a:cubicBezTo>
                    <a:pt x="72380" y="83333"/>
                    <a:pt x="70476" y="82222"/>
                    <a:pt x="66666" y="81111"/>
                  </a:cubicBezTo>
                  <a:cubicBezTo>
                    <a:pt x="62857" y="78888"/>
                    <a:pt x="55238" y="77777"/>
                    <a:pt x="55238" y="73333"/>
                  </a:cubicBezTo>
                  <a:cubicBezTo>
                    <a:pt x="55238" y="71111"/>
                    <a:pt x="55238" y="68888"/>
                    <a:pt x="57142" y="66666"/>
                  </a:cubicBezTo>
                  <a:cubicBezTo>
                    <a:pt x="59047" y="64444"/>
                    <a:pt x="59047" y="64444"/>
                    <a:pt x="57142" y="62222"/>
                  </a:cubicBezTo>
                  <a:cubicBezTo>
                    <a:pt x="55238" y="62222"/>
                    <a:pt x="62857" y="58888"/>
                    <a:pt x="62857" y="58888"/>
                  </a:cubicBezTo>
                  <a:cubicBezTo>
                    <a:pt x="66666" y="56666"/>
                    <a:pt x="68571" y="54444"/>
                    <a:pt x="74285" y="53333"/>
                  </a:cubicBezTo>
                  <a:cubicBezTo>
                    <a:pt x="80000" y="52222"/>
                    <a:pt x="89523" y="48888"/>
                    <a:pt x="93333" y="45555"/>
                  </a:cubicBezTo>
                  <a:cubicBezTo>
                    <a:pt x="97142" y="42222"/>
                    <a:pt x="87619" y="40000"/>
                    <a:pt x="95238" y="38888"/>
                  </a:cubicBezTo>
                  <a:cubicBezTo>
                    <a:pt x="99047" y="37777"/>
                    <a:pt x="97142" y="37777"/>
                    <a:pt x="95238" y="35555"/>
                  </a:cubicBezTo>
                  <a:cubicBezTo>
                    <a:pt x="95238" y="34444"/>
                    <a:pt x="100952" y="33333"/>
                    <a:pt x="102857" y="33333"/>
                  </a:cubicBezTo>
                  <a:cubicBezTo>
                    <a:pt x="106666" y="31111"/>
                    <a:pt x="108571" y="30000"/>
                    <a:pt x="110476" y="32222"/>
                  </a:cubicBezTo>
                  <a:cubicBezTo>
                    <a:pt x="112380" y="32222"/>
                    <a:pt x="114285" y="31111"/>
                    <a:pt x="114285" y="31111"/>
                  </a:cubicBezTo>
                  <a:cubicBezTo>
                    <a:pt x="116190" y="31111"/>
                    <a:pt x="118095" y="31111"/>
                    <a:pt x="120000" y="31111"/>
                  </a:cubicBezTo>
                  <a:cubicBezTo>
                    <a:pt x="120000" y="30000"/>
                    <a:pt x="118095" y="30000"/>
                    <a:pt x="116190" y="27777"/>
                  </a:cubicBezTo>
                  <a:cubicBezTo>
                    <a:pt x="114285" y="26666"/>
                    <a:pt x="116190" y="28888"/>
                    <a:pt x="116190" y="2777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7" name="Shape 4519">
              <a:extLst>
                <a:ext uri="{FF2B5EF4-FFF2-40B4-BE49-F238E27FC236}">
                  <a16:creationId xmlns:a16="http://schemas.microsoft.com/office/drawing/2014/main" id="{4D741403-B304-4C42-A8D3-8D1A4239AD6F}"/>
                </a:ext>
              </a:extLst>
            </p:cNvPr>
            <p:cNvSpPr/>
            <p:nvPr/>
          </p:nvSpPr>
          <p:spPr>
            <a:xfrm>
              <a:off x="12649239" y="5057512"/>
              <a:ext cx="503185" cy="7868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77" y="84285"/>
                  </a:moveTo>
                  <a:cubicBezTo>
                    <a:pt x="115555" y="81428"/>
                    <a:pt x="108888" y="80000"/>
                    <a:pt x="104444" y="78571"/>
                  </a:cubicBezTo>
                  <a:cubicBezTo>
                    <a:pt x="97777" y="75714"/>
                    <a:pt x="106666" y="75714"/>
                    <a:pt x="108888" y="72857"/>
                  </a:cubicBezTo>
                  <a:cubicBezTo>
                    <a:pt x="108888" y="72857"/>
                    <a:pt x="100000" y="64285"/>
                    <a:pt x="97777" y="62857"/>
                  </a:cubicBezTo>
                  <a:cubicBezTo>
                    <a:pt x="97777" y="62857"/>
                    <a:pt x="102222" y="61428"/>
                    <a:pt x="102222" y="61428"/>
                  </a:cubicBezTo>
                  <a:cubicBezTo>
                    <a:pt x="102222" y="60000"/>
                    <a:pt x="97777" y="55714"/>
                    <a:pt x="97777" y="54285"/>
                  </a:cubicBezTo>
                  <a:cubicBezTo>
                    <a:pt x="97777" y="52857"/>
                    <a:pt x="100000" y="52857"/>
                    <a:pt x="100000" y="51428"/>
                  </a:cubicBezTo>
                  <a:cubicBezTo>
                    <a:pt x="102222" y="50000"/>
                    <a:pt x="97777" y="47142"/>
                    <a:pt x="97777" y="45714"/>
                  </a:cubicBezTo>
                  <a:cubicBezTo>
                    <a:pt x="93333" y="42857"/>
                    <a:pt x="88888" y="40000"/>
                    <a:pt x="93333" y="37142"/>
                  </a:cubicBezTo>
                  <a:cubicBezTo>
                    <a:pt x="95555" y="35714"/>
                    <a:pt x="100000" y="34285"/>
                    <a:pt x="100000" y="32857"/>
                  </a:cubicBezTo>
                  <a:cubicBezTo>
                    <a:pt x="102222" y="30000"/>
                    <a:pt x="97777" y="28571"/>
                    <a:pt x="97777" y="27142"/>
                  </a:cubicBezTo>
                  <a:cubicBezTo>
                    <a:pt x="95555" y="25714"/>
                    <a:pt x="80000" y="21428"/>
                    <a:pt x="84444" y="18571"/>
                  </a:cubicBezTo>
                  <a:cubicBezTo>
                    <a:pt x="84444" y="18571"/>
                    <a:pt x="88888" y="17142"/>
                    <a:pt x="88888" y="17142"/>
                  </a:cubicBezTo>
                  <a:cubicBezTo>
                    <a:pt x="88888" y="17142"/>
                    <a:pt x="82222" y="14285"/>
                    <a:pt x="86666" y="14285"/>
                  </a:cubicBezTo>
                  <a:cubicBezTo>
                    <a:pt x="93333" y="14285"/>
                    <a:pt x="97777" y="7142"/>
                    <a:pt x="91111" y="4285"/>
                  </a:cubicBezTo>
                  <a:cubicBezTo>
                    <a:pt x="88888" y="2857"/>
                    <a:pt x="84444" y="2857"/>
                    <a:pt x="82222" y="1428"/>
                  </a:cubicBezTo>
                  <a:cubicBezTo>
                    <a:pt x="80000" y="0"/>
                    <a:pt x="77777" y="0"/>
                    <a:pt x="75555" y="0"/>
                  </a:cubicBezTo>
                  <a:cubicBezTo>
                    <a:pt x="71111" y="1428"/>
                    <a:pt x="68888" y="0"/>
                    <a:pt x="64444" y="1428"/>
                  </a:cubicBezTo>
                  <a:cubicBezTo>
                    <a:pt x="62222" y="2857"/>
                    <a:pt x="57777" y="5714"/>
                    <a:pt x="55555" y="7142"/>
                  </a:cubicBezTo>
                  <a:cubicBezTo>
                    <a:pt x="55555" y="8571"/>
                    <a:pt x="55555" y="14285"/>
                    <a:pt x="53333" y="14285"/>
                  </a:cubicBezTo>
                  <a:cubicBezTo>
                    <a:pt x="51111" y="15714"/>
                    <a:pt x="48888" y="17142"/>
                    <a:pt x="46666" y="18571"/>
                  </a:cubicBezTo>
                  <a:cubicBezTo>
                    <a:pt x="44444" y="18571"/>
                    <a:pt x="40000" y="15714"/>
                    <a:pt x="37777" y="15714"/>
                  </a:cubicBezTo>
                  <a:cubicBezTo>
                    <a:pt x="35555" y="15714"/>
                    <a:pt x="33333" y="17142"/>
                    <a:pt x="31111" y="17142"/>
                  </a:cubicBezTo>
                  <a:cubicBezTo>
                    <a:pt x="24444" y="18571"/>
                    <a:pt x="20000" y="17142"/>
                    <a:pt x="15555" y="14285"/>
                  </a:cubicBezTo>
                  <a:cubicBezTo>
                    <a:pt x="15555" y="12857"/>
                    <a:pt x="11111" y="10000"/>
                    <a:pt x="8888" y="10000"/>
                  </a:cubicBezTo>
                  <a:cubicBezTo>
                    <a:pt x="6666" y="10000"/>
                    <a:pt x="2222" y="12857"/>
                    <a:pt x="0" y="12857"/>
                  </a:cubicBezTo>
                  <a:cubicBezTo>
                    <a:pt x="4444" y="15714"/>
                    <a:pt x="11111" y="18571"/>
                    <a:pt x="17777" y="20000"/>
                  </a:cubicBezTo>
                  <a:cubicBezTo>
                    <a:pt x="20000" y="20000"/>
                    <a:pt x="24444" y="21428"/>
                    <a:pt x="26666" y="22857"/>
                  </a:cubicBezTo>
                  <a:cubicBezTo>
                    <a:pt x="28888" y="24285"/>
                    <a:pt x="28888" y="25714"/>
                    <a:pt x="31111" y="27142"/>
                  </a:cubicBezTo>
                  <a:cubicBezTo>
                    <a:pt x="31111" y="28571"/>
                    <a:pt x="28888" y="28571"/>
                    <a:pt x="31111" y="30000"/>
                  </a:cubicBezTo>
                  <a:cubicBezTo>
                    <a:pt x="31111" y="31428"/>
                    <a:pt x="35555" y="32857"/>
                    <a:pt x="33333" y="34285"/>
                  </a:cubicBezTo>
                  <a:cubicBezTo>
                    <a:pt x="33333" y="35714"/>
                    <a:pt x="31111" y="37142"/>
                    <a:pt x="33333" y="38571"/>
                  </a:cubicBezTo>
                  <a:cubicBezTo>
                    <a:pt x="33333" y="38571"/>
                    <a:pt x="35555" y="41428"/>
                    <a:pt x="35555" y="41428"/>
                  </a:cubicBezTo>
                  <a:cubicBezTo>
                    <a:pt x="33333" y="42857"/>
                    <a:pt x="33333" y="45714"/>
                    <a:pt x="33333" y="47142"/>
                  </a:cubicBezTo>
                  <a:cubicBezTo>
                    <a:pt x="33333" y="47142"/>
                    <a:pt x="37777" y="51428"/>
                    <a:pt x="37777" y="51428"/>
                  </a:cubicBezTo>
                  <a:cubicBezTo>
                    <a:pt x="40000" y="52857"/>
                    <a:pt x="44444" y="54285"/>
                    <a:pt x="46666" y="54285"/>
                  </a:cubicBezTo>
                  <a:cubicBezTo>
                    <a:pt x="48888" y="55714"/>
                    <a:pt x="48888" y="57142"/>
                    <a:pt x="48888" y="58571"/>
                  </a:cubicBezTo>
                  <a:cubicBezTo>
                    <a:pt x="48888" y="60000"/>
                    <a:pt x="51111" y="61428"/>
                    <a:pt x="51111" y="62857"/>
                  </a:cubicBezTo>
                  <a:cubicBezTo>
                    <a:pt x="51111" y="64285"/>
                    <a:pt x="46666" y="62857"/>
                    <a:pt x="44444" y="62857"/>
                  </a:cubicBezTo>
                  <a:cubicBezTo>
                    <a:pt x="42222" y="62857"/>
                    <a:pt x="35555" y="68571"/>
                    <a:pt x="35555" y="70000"/>
                  </a:cubicBezTo>
                  <a:cubicBezTo>
                    <a:pt x="33333" y="71428"/>
                    <a:pt x="31111" y="71428"/>
                    <a:pt x="28888" y="72857"/>
                  </a:cubicBezTo>
                  <a:cubicBezTo>
                    <a:pt x="26666" y="74285"/>
                    <a:pt x="24444" y="75714"/>
                    <a:pt x="22222" y="77142"/>
                  </a:cubicBezTo>
                  <a:cubicBezTo>
                    <a:pt x="20000" y="77142"/>
                    <a:pt x="8888" y="82857"/>
                    <a:pt x="8888" y="81428"/>
                  </a:cubicBezTo>
                  <a:cubicBezTo>
                    <a:pt x="8888" y="84285"/>
                    <a:pt x="4444" y="85714"/>
                    <a:pt x="4444" y="88571"/>
                  </a:cubicBezTo>
                  <a:cubicBezTo>
                    <a:pt x="6666" y="91428"/>
                    <a:pt x="4444" y="95714"/>
                    <a:pt x="8888" y="95714"/>
                  </a:cubicBezTo>
                  <a:cubicBezTo>
                    <a:pt x="11111" y="95714"/>
                    <a:pt x="8888" y="102857"/>
                    <a:pt x="8888" y="104285"/>
                  </a:cubicBezTo>
                  <a:cubicBezTo>
                    <a:pt x="8888" y="107142"/>
                    <a:pt x="4444" y="110000"/>
                    <a:pt x="8888" y="111428"/>
                  </a:cubicBezTo>
                  <a:cubicBezTo>
                    <a:pt x="8888" y="111428"/>
                    <a:pt x="17777" y="112857"/>
                    <a:pt x="15555" y="114285"/>
                  </a:cubicBezTo>
                  <a:cubicBezTo>
                    <a:pt x="15555" y="114285"/>
                    <a:pt x="11111" y="115714"/>
                    <a:pt x="11111" y="115714"/>
                  </a:cubicBezTo>
                  <a:cubicBezTo>
                    <a:pt x="15555" y="115714"/>
                    <a:pt x="15555" y="112857"/>
                    <a:pt x="17777" y="112857"/>
                  </a:cubicBezTo>
                  <a:cubicBezTo>
                    <a:pt x="22222" y="111428"/>
                    <a:pt x="17777" y="118571"/>
                    <a:pt x="17777" y="118571"/>
                  </a:cubicBezTo>
                  <a:cubicBezTo>
                    <a:pt x="17777" y="118571"/>
                    <a:pt x="24444" y="114285"/>
                    <a:pt x="24444" y="114285"/>
                  </a:cubicBezTo>
                  <a:cubicBezTo>
                    <a:pt x="26666" y="112857"/>
                    <a:pt x="24444" y="118571"/>
                    <a:pt x="24444" y="118571"/>
                  </a:cubicBezTo>
                  <a:cubicBezTo>
                    <a:pt x="31111" y="120000"/>
                    <a:pt x="44444" y="115714"/>
                    <a:pt x="51111" y="114285"/>
                  </a:cubicBezTo>
                  <a:cubicBezTo>
                    <a:pt x="60000" y="112857"/>
                    <a:pt x="68888" y="112857"/>
                    <a:pt x="80000" y="111428"/>
                  </a:cubicBezTo>
                  <a:cubicBezTo>
                    <a:pt x="86666" y="105714"/>
                    <a:pt x="95555" y="101428"/>
                    <a:pt x="102222" y="97142"/>
                  </a:cubicBezTo>
                  <a:cubicBezTo>
                    <a:pt x="106666" y="94285"/>
                    <a:pt x="120000" y="88571"/>
                    <a:pt x="117777" y="84285"/>
                  </a:cubicBezTo>
                  <a:cubicBezTo>
                    <a:pt x="115555" y="81428"/>
                    <a:pt x="120000" y="88571"/>
                    <a:pt x="117777" y="8428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8" name="Shape 4520">
              <a:extLst>
                <a:ext uri="{FF2B5EF4-FFF2-40B4-BE49-F238E27FC236}">
                  <a16:creationId xmlns:a16="http://schemas.microsoft.com/office/drawing/2014/main" id="{A7EC2CC5-1B51-C748-B0CE-D21C1FE1A49E}"/>
                </a:ext>
              </a:extLst>
            </p:cNvPr>
            <p:cNvSpPr/>
            <p:nvPr/>
          </p:nvSpPr>
          <p:spPr>
            <a:xfrm>
              <a:off x="11929492" y="4965128"/>
              <a:ext cx="1194269" cy="10002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1875" y="113271"/>
                  </a:moveTo>
                  <a:cubicBezTo>
                    <a:pt x="31875" y="113271"/>
                    <a:pt x="32812" y="109906"/>
                    <a:pt x="32812" y="108785"/>
                  </a:cubicBezTo>
                  <a:cubicBezTo>
                    <a:pt x="32812" y="106542"/>
                    <a:pt x="33750" y="105420"/>
                    <a:pt x="35625" y="104299"/>
                  </a:cubicBezTo>
                  <a:cubicBezTo>
                    <a:pt x="37500" y="102056"/>
                    <a:pt x="35625" y="98691"/>
                    <a:pt x="35625" y="97570"/>
                  </a:cubicBezTo>
                  <a:cubicBezTo>
                    <a:pt x="35625" y="94205"/>
                    <a:pt x="39375" y="94205"/>
                    <a:pt x="36562" y="91962"/>
                  </a:cubicBezTo>
                  <a:cubicBezTo>
                    <a:pt x="34687" y="89719"/>
                    <a:pt x="33750" y="89719"/>
                    <a:pt x="34687" y="86355"/>
                  </a:cubicBezTo>
                  <a:cubicBezTo>
                    <a:pt x="35625" y="84112"/>
                    <a:pt x="34687" y="81869"/>
                    <a:pt x="34687" y="79626"/>
                  </a:cubicBezTo>
                  <a:cubicBezTo>
                    <a:pt x="33750" y="76261"/>
                    <a:pt x="32812" y="72897"/>
                    <a:pt x="35625" y="70654"/>
                  </a:cubicBezTo>
                  <a:cubicBezTo>
                    <a:pt x="36562" y="69532"/>
                    <a:pt x="38437" y="69532"/>
                    <a:pt x="39375" y="68411"/>
                  </a:cubicBezTo>
                  <a:cubicBezTo>
                    <a:pt x="40312" y="68411"/>
                    <a:pt x="41250" y="69532"/>
                    <a:pt x="42187" y="68411"/>
                  </a:cubicBezTo>
                  <a:cubicBezTo>
                    <a:pt x="43125" y="66168"/>
                    <a:pt x="42187" y="65046"/>
                    <a:pt x="41250" y="63925"/>
                  </a:cubicBezTo>
                  <a:cubicBezTo>
                    <a:pt x="41250" y="61682"/>
                    <a:pt x="43125" y="60560"/>
                    <a:pt x="44062" y="58317"/>
                  </a:cubicBezTo>
                  <a:cubicBezTo>
                    <a:pt x="44062" y="57196"/>
                    <a:pt x="45000" y="53831"/>
                    <a:pt x="45000" y="51588"/>
                  </a:cubicBezTo>
                  <a:cubicBezTo>
                    <a:pt x="45000" y="49345"/>
                    <a:pt x="48750" y="49345"/>
                    <a:pt x="47812" y="48224"/>
                  </a:cubicBezTo>
                  <a:cubicBezTo>
                    <a:pt x="47812" y="45981"/>
                    <a:pt x="49687" y="44859"/>
                    <a:pt x="50625" y="42616"/>
                  </a:cubicBezTo>
                  <a:cubicBezTo>
                    <a:pt x="52500" y="40373"/>
                    <a:pt x="52500" y="41495"/>
                    <a:pt x="52500" y="38130"/>
                  </a:cubicBezTo>
                  <a:cubicBezTo>
                    <a:pt x="51562" y="37009"/>
                    <a:pt x="55312" y="31401"/>
                    <a:pt x="56250" y="31401"/>
                  </a:cubicBezTo>
                  <a:cubicBezTo>
                    <a:pt x="57187" y="30280"/>
                    <a:pt x="60000" y="31401"/>
                    <a:pt x="60937" y="31401"/>
                  </a:cubicBezTo>
                  <a:cubicBezTo>
                    <a:pt x="60937" y="29158"/>
                    <a:pt x="60937" y="28037"/>
                    <a:pt x="60937" y="25794"/>
                  </a:cubicBezTo>
                  <a:cubicBezTo>
                    <a:pt x="63750" y="26915"/>
                    <a:pt x="65625" y="26915"/>
                    <a:pt x="67500" y="28037"/>
                  </a:cubicBezTo>
                  <a:cubicBezTo>
                    <a:pt x="71250" y="28037"/>
                    <a:pt x="69375" y="23551"/>
                    <a:pt x="70312" y="21308"/>
                  </a:cubicBezTo>
                  <a:cubicBezTo>
                    <a:pt x="70312" y="21308"/>
                    <a:pt x="72187" y="21308"/>
                    <a:pt x="73125" y="21308"/>
                  </a:cubicBezTo>
                  <a:cubicBezTo>
                    <a:pt x="74062" y="20186"/>
                    <a:pt x="75937" y="17943"/>
                    <a:pt x="76875" y="20186"/>
                  </a:cubicBezTo>
                  <a:cubicBezTo>
                    <a:pt x="78750" y="21308"/>
                    <a:pt x="78750" y="23551"/>
                    <a:pt x="80625" y="24672"/>
                  </a:cubicBezTo>
                  <a:cubicBezTo>
                    <a:pt x="81562" y="24672"/>
                    <a:pt x="83437" y="24672"/>
                    <a:pt x="84375" y="24672"/>
                  </a:cubicBezTo>
                  <a:cubicBezTo>
                    <a:pt x="85312" y="24672"/>
                    <a:pt x="86250" y="23551"/>
                    <a:pt x="88125" y="23551"/>
                  </a:cubicBezTo>
                  <a:cubicBezTo>
                    <a:pt x="89062" y="23551"/>
                    <a:pt x="90000" y="25794"/>
                    <a:pt x="91875" y="25794"/>
                  </a:cubicBezTo>
                  <a:cubicBezTo>
                    <a:pt x="91875" y="24672"/>
                    <a:pt x="95625" y="22429"/>
                    <a:pt x="95625" y="22429"/>
                  </a:cubicBezTo>
                  <a:cubicBezTo>
                    <a:pt x="95625" y="19065"/>
                    <a:pt x="95625" y="17943"/>
                    <a:pt x="96562" y="15700"/>
                  </a:cubicBezTo>
                  <a:cubicBezTo>
                    <a:pt x="97500" y="14579"/>
                    <a:pt x="99375" y="12336"/>
                    <a:pt x="100312" y="12336"/>
                  </a:cubicBezTo>
                  <a:cubicBezTo>
                    <a:pt x="101250" y="12336"/>
                    <a:pt x="102187" y="12336"/>
                    <a:pt x="103125" y="12336"/>
                  </a:cubicBezTo>
                  <a:cubicBezTo>
                    <a:pt x="104062" y="12336"/>
                    <a:pt x="104062" y="11214"/>
                    <a:pt x="105000" y="11214"/>
                  </a:cubicBezTo>
                  <a:cubicBezTo>
                    <a:pt x="105937" y="11214"/>
                    <a:pt x="107812" y="13457"/>
                    <a:pt x="108750" y="13457"/>
                  </a:cubicBezTo>
                  <a:cubicBezTo>
                    <a:pt x="110625" y="14579"/>
                    <a:pt x="111562" y="15700"/>
                    <a:pt x="111562" y="19065"/>
                  </a:cubicBezTo>
                  <a:cubicBezTo>
                    <a:pt x="113437" y="19065"/>
                    <a:pt x="118125" y="15700"/>
                    <a:pt x="116250" y="13457"/>
                  </a:cubicBezTo>
                  <a:cubicBezTo>
                    <a:pt x="118125" y="14579"/>
                    <a:pt x="113437" y="14579"/>
                    <a:pt x="112500" y="14579"/>
                  </a:cubicBezTo>
                  <a:cubicBezTo>
                    <a:pt x="117187" y="13457"/>
                    <a:pt x="110625" y="10093"/>
                    <a:pt x="109687" y="11214"/>
                  </a:cubicBezTo>
                  <a:cubicBezTo>
                    <a:pt x="110625" y="10093"/>
                    <a:pt x="111562" y="11214"/>
                    <a:pt x="111562" y="11214"/>
                  </a:cubicBezTo>
                  <a:cubicBezTo>
                    <a:pt x="113437" y="11214"/>
                    <a:pt x="115312" y="11214"/>
                    <a:pt x="116250" y="10093"/>
                  </a:cubicBezTo>
                  <a:cubicBezTo>
                    <a:pt x="117187" y="10093"/>
                    <a:pt x="120000" y="7850"/>
                    <a:pt x="119062" y="6728"/>
                  </a:cubicBezTo>
                  <a:cubicBezTo>
                    <a:pt x="117187" y="5607"/>
                    <a:pt x="114375" y="4485"/>
                    <a:pt x="111562" y="3364"/>
                  </a:cubicBezTo>
                  <a:cubicBezTo>
                    <a:pt x="110625" y="2242"/>
                    <a:pt x="109687" y="4485"/>
                    <a:pt x="108750" y="5607"/>
                  </a:cubicBezTo>
                  <a:cubicBezTo>
                    <a:pt x="108750" y="5607"/>
                    <a:pt x="106875" y="8971"/>
                    <a:pt x="106875" y="7850"/>
                  </a:cubicBezTo>
                  <a:cubicBezTo>
                    <a:pt x="106875" y="7850"/>
                    <a:pt x="106875" y="6728"/>
                    <a:pt x="106875" y="5607"/>
                  </a:cubicBezTo>
                  <a:cubicBezTo>
                    <a:pt x="106875" y="5607"/>
                    <a:pt x="105000" y="5607"/>
                    <a:pt x="105000" y="5607"/>
                  </a:cubicBezTo>
                  <a:cubicBezTo>
                    <a:pt x="105937" y="4485"/>
                    <a:pt x="107812" y="5607"/>
                    <a:pt x="107812" y="4485"/>
                  </a:cubicBezTo>
                  <a:cubicBezTo>
                    <a:pt x="107812" y="4485"/>
                    <a:pt x="105000" y="4485"/>
                    <a:pt x="105000" y="4485"/>
                  </a:cubicBezTo>
                  <a:cubicBezTo>
                    <a:pt x="105000" y="3364"/>
                    <a:pt x="108750" y="3364"/>
                    <a:pt x="108750" y="2242"/>
                  </a:cubicBezTo>
                  <a:cubicBezTo>
                    <a:pt x="107812" y="1121"/>
                    <a:pt x="102187" y="0"/>
                    <a:pt x="103125" y="2242"/>
                  </a:cubicBezTo>
                  <a:cubicBezTo>
                    <a:pt x="104062" y="3364"/>
                    <a:pt x="104062" y="3364"/>
                    <a:pt x="103125" y="4485"/>
                  </a:cubicBezTo>
                  <a:cubicBezTo>
                    <a:pt x="102187" y="5607"/>
                    <a:pt x="100312" y="7850"/>
                    <a:pt x="99375" y="7850"/>
                  </a:cubicBezTo>
                  <a:cubicBezTo>
                    <a:pt x="98437" y="7850"/>
                    <a:pt x="99375" y="3364"/>
                    <a:pt x="99375" y="3364"/>
                  </a:cubicBezTo>
                  <a:cubicBezTo>
                    <a:pt x="99375" y="2242"/>
                    <a:pt x="94687" y="10093"/>
                    <a:pt x="93750" y="10093"/>
                  </a:cubicBezTo>
                  <a:cubicBezTo>
                    <a:pt x="90937" y="10093"/>
                    <a:pt x="93750" y="5607"/>
                    <a:pt x="94687" y="4485"/>
                  </a:cubicBezTo>
                  <a:cubicBezTo>
                    <a:pt x="95625" y="4485"/>
                    <a:pt x="96562" y="2242"/>
                    <a:pt x="96562" y="2242"/>
                  </a:cubicBezTo>
                  <a:cubicBezTo>
                    <a:pt x="95625" y="1121"/>
                    <a:pt x="93750" y="0"/>
                    <a:pt x="93750" y="1121"/>
                  </a:cubicBezTo>
                  <a:cubicBezTo>
                    <a:pt x="93750" y="1121"/>
                    <a:pt x="94687" y="2242"/>
                    <a:pt x="94687" y="2242"/>
                  </a:cubicBezTo>
                  <a:cubicBezTo>
                    <a:pt x="94687" y="2242"/>
                    <a:pt x="92812" y="2242"/>
                    <a:pt x="91875" y="2242"/>
                  </a:cubicBezTo>
                  <a:cubicBezTo>
                    <a:pt x="90937" y="3364"/>
                    <a:pt x="91875" y="2242"/>
                    <a:pt x="90937" y="1121"/>
                  </a:cubicBezTo>
                  <a:cubicBezTo>
                    <a:pt x="90937" y="1121"/>
                    <a:pt x="89062" y="3364"/>
                    <a:pt x="89062" y="3364"/>
                  </a:cubicBezTo>
                  <a:cubicBezTo>
                    <a:pt x="89062" y="4485"/>
                    <a:pt x="90937" y="5607"/>
                    <a:pt x="90000" y="5607"/>
                  </a:cubicBezTo>
                  <a:cubicBezTo>
                    <a:pt x="89062" y="5607"/>
                    <a:pt x="89062" y="5607"/>
                    <a:pt x="89062" y="5607"/>
                  </a:cubicBezTo>
                  <a:cubicBezTo>
                    <a:pt x="88125" y="5607"/>
                    <a:pt x="88125" y="6728"/>
                    <a:pt x="88125" y="7850"/>
                  </a:cubicBezTo>
                  <a:cubicBezTo>
                    <a:pt x="89062" y="5607"/>
                    <a:pt x="85312" y="6728"/>
                    <a:pt x="85312" y="6728"/>
                  </a:cubicBezTo>
                  <a:cubicBezTo>
                    <a:pt x="85312" y="6728"/>
                    <a:pt x="87187" y="5607"/>
                    <a:pt x="87187" y="4485"/>
                  </a:cubicBezTo>
                  <a:cubicBezTo>
                    <a:pt x="87187" y="5607"/>
                    <a:pt x="83437" y="6728"/>
                    <a:pt x="82500" y="6728"/>
                  </a:cubicBezTo>
                  <a:cubicBezTo>
                    <a:pt x="81562" y="6728"/>
                    <a:pt x="85312" y="10093"/>
                    <a:pt x="85312" y="10093"/>
                  </a:cubicBezTo>
                  <a:cubicBezTo>
                    <a:pt x="85312" y="10093"/>
                    <a:pt x="84375" y="12336"/>
                    <a:pt x="84375" y="12336"/>
                  </a:cubicBezTo>
                  <a:cubicBezTo>
                    <a:pt x="84375" y="12336"/>
                    <a:pt x="81562" y="8971"/>
                    <a:pt x="81562" y="8971"/>
                  </a:cubicBezTo>
                  <a:cubicBezTo>
                    <a:pt x="81562" y="8971"/>
                    <a:pt x="79687" y="12336"/>
                    <a:pt x="79687" y="8971"/>
                  </a:cubicBezTo>
                  <a:cubicBezTo>
                    <a:pt x="78750" y="7850"/>
                    <a:pt x="75937" y="10093"/>
                    <a:pt x="75000" y="8971"/>
                  </a:cubicBezTo>
                  <a:cubicBezTo>
                    <a:pt x="75937" y="10093"/>
                    <a:pt x="78750" y="10093"/>
                    <a:pt x="78750" y="11214"/>
                  </a:cubicBezTo>
                  <a:cubicBezTo>
                    <a:pt x="78750" y="11214"/>
                    <a:pt x="77812" y="11214"/>
                    <a:pt x="77812" y="12336"/>
                  </a:cubicBezTo>
                  <a:cubicBezTo>
                    <a:pt x="77812" y="13457"/>
                    <a:pt x="78750" y="13457"/>
                    <a:pt x="78750" y="14579"/>
                  </a:cubicBezTo>
                  <a:cubicBezTo>
                    <a:pt x="78750" y="14579"/>
                    <a:pt x="75937" y="13457"/>
                    <a:pt x="75937" y="12336"/>
                  </a:cubicBezTo>
                  <a:cubicBezTo>
                    <a:pt x="75000" y="12336"/>
                    <a:pt x="75000" y="13457"/>
                    <a:pt x="75000" y="14579"/>
                  </a:cubicBezTo>
                  <a:cubicBezTo>
                    <a:pt x="74062" y="14579"/>
                    <a:pt x="74062" y="13457"/>
                    <a:pt x="74062" y="12336"/>
                  </a:cubicBezTo>
                  <a:cubicBezTo>
                    <a:pt x="74062" y="12336"/>
                    <a:pt x="72187" y="14579"/>
                    <a:pt x="72187" y="14579"/>
                  </a:cubicBezTo>
                  <a:cubicBezTo>
                    <a:pt x="71250" y="15700"/>
                    <a:pt x="73125" y="15700"/>
                    <a:pt x="73125" y="16822"/>
                  </a:cubicBezTo>
                  <a:cubicBezTo>
                    <a:pt x="73125" y="16822"/>
                    <a:pt x="71250" y="16822"/>
                    <a:pt x="71250" y="16822"/>
                  </a:cubicBezTo>
                  <a:cubicBezTo>
                    <a:pt x="70312" y="15700"/>
                    <a:pt x="71250" y="14579"/>
                    <a:pt x="71250" y="13457"/>
                  </a:cubicBezTo>
                  <a:cubicBezTo>
                    <a:pt x="71250" y="13457"/>
                    <a:pt x="68437" y="15700"/>
                    <a:pt x="68437" y="15700"/>
                  </a:cubicBezTo>
                  <a:cubicBezTo>
                    <a:pt x="68437" y="15700"/>
                    <a:pt x="68437" y="15700"/>
                    <a:pt x="69375" y="15700"/>
                  </a:cubicBezTo>
                  <a:cubicBezTo>
                    <a:pt x="68437" y="15700"/>
                    <a:pt x="67500" y="17943"/>
                    <a:pt x="67500" y="17943"/>
                  </a:cubicBezTo>
                  <a:cubicBezTo>
                    <a:pt x="66562" y="16822"/>
                    <a:pt x="68437" y="15700"/>
                    <a:pt x="67500" y="15700"/>
                  </a:cubicBezTo>
                  <a:cubicBezTo>
                    <a:pt x="66562" y="14579"/>
                    <a:pt x="65625" y="14579"/>
                    <a:pt x="65625" y="13457"/>
                  </a:cubicBezTo>
                  <a:cubicBezTo>
                    <a:pt x="65625" y="13457"/>
                    <a:pt x="67500" y="13457"/>
                    <a:pt x="67500" y="13457"/>
                  </a:cubicBezTo>
                  <a:cubicBezTo>
                    <a:pt x="67500" y="12336"/>
                    <a:pt x="64687" y="11214"/>
                    <a:pt x="63750" y="11214"/>
                  </a:cubicBezTo>
                  <a:cubicBezTo>
                    <a:pt x="63750" y="12336"/>
                    <a:pt x="64687" y="14579"/>
                    <a:pt x="64687" y="14579"/>
                  </a:cubicBezTo>
                  <a:cubicBezTo>
                    <a:pt x="64687" y="14579"/>
                    <a:pt x="60937" y="15700"/>
                    <a:pt x="61875" y="15700"/>
                  </a:cubicBezTo>
                  <a:cubicBezTo>
                    <a:pt x="61875" y="15700"/>
                    <a:pt x="63750" y="15700"/>
                    <a:pt x="63750" y="15700"/>
                  </a:cubicBezTo>
                  <a:cubicBezTo>
                    <a:pt x="63750" y="15700"/>
                    <a:pt x="62812" y="15700"/>
                    <a:pt x="62812" y="15700"/>
                  </a:cubicBezTo>
                  <a:cubicBezTo>
                    <a:pt x="63750" y="17943"/>
                    <a:pt x="65625" y="15700"/>
                    <a:pt x="64687" y="15700"/>
                  </a:cubicBezTo>
                  <a:cubicBezTo>
                    <a:pt x="65625" y="16822"/>
                    <a:pt x="64687" y="17943"/>
                    <a:pt x="64687" y="17943"/>
                  </a:cubicBezTo>
                  <a:cubicBezTo>
                    <a:pt x="64687" y="19065"/>
                    <a:pt x="62812" y="16822"/>
                    <a:pt x="62812" y="16822"/>
                  </a:cubicBezTo>
                  <a:cubicBezTo>
                    <a:pt x="61875" y="16822"/>
                    <a:pt x="61875" y="15700"/>
                    <a:pt x="60937" y="15700"/>
                  </a:cubicBezTo>
                  <a:cubicBezTo>
                    <a:pt x="60937" y="15700"/>
                    <a:pt x="60000" y="17943"/>
                    <a:pt x="59062" y="16822"/>
                  </a:cubicBezTo>
                  <a:cubicBezTo>
                    <a:pt x="59062" y="15700"/>
                    <a:pt x="56250" y="17943"/>
                    <a:pt x="56250" y="17943"/>
                  </a:cubicBezTo>
                  <a:cubicBezTo>
                    <a:pt x="56250" y="17943"/>
                    <a:pt x="56250" y="21308"/>
                    <a:pt x="56250" y="21308"/>
                  </a:cubicBezTo>
                  <a:cubicBezTo>
                    <a:pt x="56250" y="22429"/>
                    <a:pt x="57187" y="19065"/>
                    <a:pt x="58125" y="20186"/>
                  </a:cubicBezTo>
                  <a:cubicBezTo>
                    <a:pt x="58125" y="20186"/>
                    <a:pt x="60000" y="21308"/>
                    <a:pt x="60000" y="20186"/>
                  </a:cubicBezTo>
                  <a:cubicBezTo>
                    <a:pt x="60000" y="21308"/>
                    <a:pt x="59062" y="21308"/>
                    <a:pt x="59062" y="22429"/>
                  </a:cubicBezTo>
                  <a:cubicBezTo>
                    <a:pt x="58125" y="22429"/>
                    <a:pt x="59062" y="24672"/>
                    <a:pt x="58125" y="24672"/>
                  </a:cubicBezTo>
                  <a:cubicBezTo>
                    <a:pt x="58125" y="25794"/>
                    <a:pt x="57187" y="23551"/>
                    <a:pt x="57187" y="23551"/>
                  </a:cubicBezTo>
                  <a:cubicBezTo>
                    <a:pt x="56250" y="23551"/>
                    <a:pt x="56250" y="25794"/>
                    <a:pt x="55312" y="25794"/>
                  </a:cubicBezTo>
                  <a:cubicBezTo>
                    <a:pt x="55312" y="25794"/>
                    <a:pt x="55312" y="23551"/>
                    <a:pt x="55312" y="23551"/>
                  </a:cubicBezTo>
                  <a:cubicBezTo>
                    <a:pt x="54375" y="23551"/>
                    <a:pt x="54375" y="24672"/>
                    <a:pt x="53437" y="24672"/>
                  </a:cubicBezTo>
                  <a:cubicBezTo>
                    <a:pt x="53437" y="24672"/>
                    <a:pt x="53437" y="22429"/>
                    <a:pt x="53437" y="22429"/>
                  </a:cubicBezTo>
                  <a:cubicBezTo>
                    <a:pt x="53437" y="21308"/>
                    <a:pt x="52500" y="24672"/>
                    <a:pt x="51562" y="24672"/>
                  </a:cubicBezTo>
                  <a:cubicBezTo>
                    <a:pt x="49687" y="25794"/>
                    <a:pt x="52500" y="19065"/>
                    <a:pt x="52500" y="19065"/>
                  </a:cubicBezTo>
                  <a:cubicBezTo>
                    <a:pt x="51562" y="19065"/>
                    <a:pt x="49687" y="20186"/>
                    <a:pt x="49687" y="20186"/>
                  </a:cubicBezTo>
                  <a:cubicBezTo>
                    <a:pt x="48750" y="21308"/>
                    <a:pt x="50625" y="22429"/>
                    <a:pt x="50625" y="22429"/>
                  </a:cubicBezTo>
                  <a:cubicBezTo>
                    <a:pt x="49687" y="22429"/>
                    <a:pt x="49687" y="22429"/>
                    <a:pt x="48750" y="22429"/>
                  </a:cubicBezTo>
                  <a:cubicBezTo>
                    <a:pt x="48750" y="22429"/>
                    <a:pt x="48750" y="23551"/>
                    <a:pt x="47812" y="24672"/>
                  </a:cubicBezTo>
                  <a:cubicBezTo>
                    <a:pt x="48750" y="23551"/>
                    <a:pt x="44062" y="23551"/>
                    <a:pt x="45937" y="24672"/>
                  </a:cubicBezTo>
                  <a:cubicBezTo>
                    <a:pt x="45937" y="25794"/>
                    <a:pt x="47812" y="24672"/>
                    <a:pt x="47812" y="24672"/>
                  </a:cubicBezTo>
                  <a:cubicBezTo>
                    <a:pt x="47812" y="24672"/>
                    <a:pt x="46875" y="25794"/>
                    <a:pt x="47812" y="25794"/>
                  </a:cubicBezTo>
                  <a:cubicBezTo>
                    <a:pt x="47812" y="25794"/>
                    <a:pt x="48750" y="25794"/>
                    <a:pt x="48750" y="24672"/>
                  </a:cubicBezTo>
                  <a:cubicBezTo>
                    <a:pt x="48750" y="24672"/>
                    <a:pt x="48750" y="26915"/>
                    <a:pt x="47812" y="26915"/>
                  </a:cubicBezTo>
                  <a:cubicBezTo>
                    <a:pt x="46875" y="26915"/>
                    <a:pt x="46875" y="25794"/>
                    <a:pt x="45937" y="25794"/>
                  </a:cubicBezTo>
                  <a:cubicBezTo>
                    <a:pt x="45000" y="26915"/>
                    <a:pt x="45000" y="29158"/>
                    <a:pt x="44062" y="29158"/>
                  </a:cubicBezTo>
                  <a:cubicBezTo>
                    <a:pt x="44062" y="29158"/>
                    <a:pt x="41250" y="29158"/>
                    <a:pt x="41250" y="29158"/>
                  </a:cubicBezTo>
                  <a:cubicBezTo>
                    <a:pt x="41250" y="32523"/>
                    <a:pt x="47812" y="28037"/>
                    <a:pt x="47812" y="28037"/>
                  </a:cubicBezTo>
                  <a:cubicBezTo>
                    <a:pt x="48750" y="28037"/>
                    <a:pt x="49687" y="26915"/>
                    <a:pt x="50625" y="28037"/>
                  </a:cubicBezTo>
                  <a:cubicBezTo>
                    <a:pt x="52500" y="28037"/>
                    <a:pt x="51562" y="25794"/>
                    <a:pt x="50625" y="25794"/>
                  </a:cubicBezTo>
                  <a:cubicBezTo>
                    <a:pt x="51562" y="25794"/>
                    <a:pt x="51562" y="25794"/>
                    <a:pt x="51562" y="25794"/>
                  </a:cubicBezTo>
                  <a:cubicBezTo>
                    <a:pt x="52500" y="28037"/>
                    <a:pt x="53437" y="25794"/>
                    <a:pt x="54375" y="25794"/>
                  </a:cubicBezTo>
                  <a:cubicBezTo>
                    <a:pt x="53437" y="25794"/>
                    <a:pt x="53437" y="28037"/>
                    <a:pt x="52500" y="28037"/>
                  </a:cubicBezTo>
                  <a:cubicBezTo>
                    <a:pt x="53437" y="28037"/>
                    <a:pt x="54375" y="28037"/>
                    <a:pt x="54375" y="28037"/>
                  </a:cubicBezTo>
                  <a:cubicBezTo>
                    <a:pt x="54375" y="28037"/>
                    <a:pt x="52500" y="29158"/>
                    <a:pt x="52500" y="30280"/>
                  </a:cubicBezTo>
                  <a:cubicBezTo>
                    <a:pt x="52500" y="30280"/>
                    <a:pt x="57187" y="28037"/>
                    <a:pt x="57187" y="29158"/>
                  </a:cubicBezTo>
                  <a:cubicBezTo>
                    <a:pt x="56250" y="30280"/>
                    <a:pt x="53437" y="29158"/>
                    <a:pt x="53437" y="31401"/>
                  </a:cubicBezTo>
                  <a:cubicBezTo>
                    <a:pt x="52500" y="34766"/>
                    <a:pt x="50625" y="30280"/>
                    <a:pt x="50625" y="30280"/>
                  </a:cubicBezTo>
                  <a:cubicBezTo>
                    <a:pt x="50625" y="29158"/>
                    <a:pt x="50625" y="32523"/>
                    <a:pt x="50625" y="32523"/>
                  </a:cubicBezTo>
                  <a:cubicBezTo>
                    <a:pt x="50625" y="32523"/>
                    <a:pt x="49687" y="30280"/>
                    <a:pt x="48750" y="30280"/>
                  </a:cubicBezTo>
                  <a:cubicBezTo>
                    <a:pt x="47812" y="31401"/>
                    <a:pt x="45937" y="33644"/>
                    <a:pt x="45937" y="34766"/>
                  </a:cubicBezTo>
                  <a:cubicBezTo>
                    <a:pt x="45937" y="34766"/>
                    <a:pt x="47812" y="33644"/>
                    <a:pt x="47812" y="33644"/>
                  </a:cubicBezTo>
                  <a:cubicBezTo>
                    <a:pt x="47812" y="34766"/>
                    <a:pt x="49687" y="33644"/>
                    <a:pt x="49687" y="34766"/>
                  </a:cubicBezTo>
                  <a:cubicBezTo>
                    <a:pt x="49687" y="33644"/>
                    <a:pt x="46875" y="34766"/>
                    <a:pt x="46875" y="35887"/>
                  </a:cubicBezTo>
                  <a:cubicBezTo>
                    <a:pt x="47812" y="37009"/>
                    <a:pt x="50625" y="34766"/>
                    <a:pt x="49687" y="37009"/>
                  </a:cubicBezTo>
                  <a:cubicBezTo>
                    <a:pt x="50625" y="34766"/>
                    <a:pt x="44062" y="38130"/>
                    <a:pt x="44062" y="38130"/>
                  </a:cubicBezTo>
                  <a:cubicBezTo>
                    <a:pt x="44062" y="37009"/>
                    <a:pt x="49687" y="39252"/>
                    <a:pt x="48750" y="39252"/>
                  </a:cubicBezTo>
                  <a:cubicBezTo>
                    <a:pt x="47812" y="40373"/>
                    <a:pt x="46875" y="38130"/>
                    <a:pt x="45937" y="39252"/>
                  </a:cubicBezTo>
                  <a:cubicBezTo>
                    <a:pt x="45937" y="39252"/>
                    <a:pt x="45937" y="39252"/>
                    <a:pt x="45937" y="39252"/>
                  </a:cubicBezTo>
                  <a:cubicBezTo>
                    <a:pt x="45937" y="40373"/>
                    <a:pt x="43125" y="38130"/>
                    <a:pt x="42187" y="40373"/>
                  </a:cubicBezTo>
                  <a:cubicBezTo>
                    <a:pt x="42187" y="40373"/>
                    <a:pt x="45000" y="40373"/>
                    <a:pt x="45000" y="40373"/>
                  </a:cubicBezTo>
                  <a:cubicBezTo>
                    <a:pt x="43125" y="42616"/>
                    <a:pt x="41250" y="40373"/>
                    <a:pt x="42187" y="43738"/>
                  </a:cubicBezTo>
                  <a:cubicBezTo>
                    <a:pt x="42187" y="43738"/>
                    <a:pt x="40312" y="44859"/>
                    <a:pt x="40312" y="44859"/>
                  </a:cubicBezTo>
                  <a:cubicBezTo>
                    <a:pt x="39375" y="45981"/>
                    <a:pt x="39375" y="45981"/>
                    <a:pt x="39375" y="45981"/>
                  </a:cubicBezTo>
                  <a:cubicBezTo>
                    <a:pt x="39375" y="47102"/>
                    <a:pt x="38437" y="47102"/>
                    <a:pt x="38437" y="47102"/>
                  </a:cubicBezTo>
                  <a:cubicBezTo>
                    <a:pt x="38437" y="48224"/>
                    <a:pt x="39375" y="47102"/>
                    <a:pt x="39375" y="47102"/>
                  </a:cubicBezTo>
                  <a:cubicBezTo>
                    <a:pt x="40312" y="47102"/>
                    <a:pt x="39375" y="48224"/>
                    <a:pt x="39375" y="48224"/>
                  </a:cubicBezTo>
                  <a:cubicBezTo>
                    <a:pt x="40312" y="48224"/>
                    <a:pt x="42187" y="49345"/>
                    <a:pt x="43125" y="48224"/>
                  </a:cubicBezTo>
                  <a:cubicBezTo>
                    <a:pt x="41250" y="49345"/>
                    <a:pt x="41250" y="49345"/>
                    <a:pt x="39375" y="49345"/>
                  </a:cubicBezTo>
                  <a:cubicBezTo>
                    <a:pt x="38437" y="49345"/>
                    <a:pt x="35625" y="49345"/>
                    <a:pt x="35625" y="50467"/>
                  </a:cubicBezTo>
                  <a:cubicBezTo>
                    <a:pt x="35625" y="50467"/>
                    <a:pt x="36562" y="50467"/>
                    <a:pt x="36562" y="50467"/>
                  </a:cubicBezTo>
                  <a:cubicBezTo>
                    <a:pt x="36562" y="50467"/>
                    <a:pt x="35625" y="51588"/>
                    <a:pt x="35625" y="51588"/>
                  </a:cubicBezTo>
                  <a:cubicBezTo>
                    <a:pt x="35625" y="51588"/>
                    <a:pt x="37500" y="50467"/>
                    <a:pt x="37500" y="51588"/>
                  </a:cubicBezTo>
                  <a:cubicBezTo>
                    <a:pt x="37500" y="51588"/>
                    <a:pt x="35625" y="53831"/>
                    <a:pt x="35625" y="53831"/>
                  </a:cubicBezTo>
                  <a:cubicBezTo>
                    <a:pt x="35625" y="53831"/>
                    <a:pt x="36562" y="53831"/>
                    <a:pt x="36562" y="54953"/>
                  </a:cubicBezTo>
                  <a:cubicBezTo>
                    <a:pt x="36562" y="54953"/>
                    <a:pt x="34687" y="54953"/>
                    <a:pt x="34687" y="54953"/>
                  </a:cubicBezTo>
                  <a:cubicBezTo>
                    <a:pt x="34687" y="54953"/>
                    <a:pt x="36562" y="56074"/>
                    <a:pt x="36562" y="56074"/>
                  </a:cubicBezTo>
                  <a:cubicBezTo>
                    <a:pt x="35625" y="56074"/>
                    <a:pt x="34687" y="56074"/>
                    <a:pt x="34687" y="56074"/>
                  </a:cubicBezTo>
                  <a:cubicBezTo>
                    <a:pt x="34687" y="57196"/>
                    <a:pt x="35625" y="58317"/>
                    <a:pt x="36562" y="58317"/>
                  </a:cubicBezTo>
                  <a:cubicBezTo>
                    <a:pt x="34687" y="58317"/>
                    <a:pt x="32812" y="58317"/>
                    <a:pt x="31875" y="60560"/>
                  </a:cubicBezTo>
                  <a:cubicBezTo>
                    <a:pt x="31875" y="61682"/>
                    <a:pt x="28125" y="60560"/>
                    <a:pt x="28125" y="60560"/>
                  </a:cubicBezTo>
                  <a:cubicBezTo>
                    <a:pt x="28125" y="63925"/>
                    <a:pt x="33750" y="60560"/>
                    <a:pt x="34687" y="60560"/>
                  </a:cubicBezTo>
                  <a:cubicBezTo>
                    <a:pt x="33750" y="60560"/>
                    <a:pt x="32812" y="62803"/>
                    <a:pt x="32812" y="62803"/>
                  </a:cubicBezTo>
                  <a:cubicBezTo>
                    <a:pt x="30000" y="62803"/>
                    <a:pt x="31875" y="63925"/>
                    <a:pt x="30937" y="65046"/>
                  </a:cubicBezTo>
                  <a:cubicBezTo>
                    <a:pt x="30000" y="66168"/>
                    <a:pt x="28125" y="63925"/>
                    <a:pt x="27187" y="65046"/>
                  </a:cubicBezTo>
                  <a:cubicBezTo>
                    <a:pt x="27187" y="66168"/>
                    <a:pt x="24375" y="68411"/>
                    <a:pt x="24375" y="68411"/>
                  </a:cubicBezTo>
                  <a:cubicBezTo>
                    <a:pt x="24375" y="69532"/>
                    <a:pt x="25312" y="69532"/>
                    <a:pt x="25312" y="69532"/>
                  </a:cubicBezTo>
                  <a:cubicBezTo>
                    <a:pt x="25312" y="70654"/>
                    <a:pt x="22500" y="70654"/>
                    <a:pt x="22500" y="70654"/>
                  </a:cubicBezTo>
                  <a:cubicBezTo>
                    <a:pt x="22500" y="70654"/>
                    <a:pt x="23437" y="71775"/>
                    <a:pt x="23437" y="72897"/>
                  </a:cubicBezTo>
                  <a:cubicBezTo>
                    <a:pt x="23437" y="74018"/>
                    <a:pt x="25312" y="72897"/>
                    <a:pt x="26250" y="72897"/>
                  </a:cubicBezTo>
                  <a:cubicBezTo>
                    <a:pt x="27187" y="71775"/>
                    <a:pt x="28125" y="72897"/>
                    <a:pt x="29062" y="71775"/>
                  </a:cubicBezTo>
                  <a:cubicBezTo>
                    <a:pt x="29062" y="71775"/>
                    <a:pt x="28125" y="70654"/>
                    <a:pt x="28125" y="69532"/>
                  </a:cubicBezTo>
                  <a:cubicBezTo>
                    <a:pt x="28125" y="69532"/>
                    <a:pt x="30000" y="70654"/>
                    <a:pt x="30937" y="71775"/>
                  </a:cubicBezTo>
                  <a:cubicBezTo>
                    <a:pt x="30937" y="71775"/>
                    <a:pt x="28125" y="74018"/>
                    <a:pt x="28125" y="74018"/>
                  </a:cubicBezTo>
                  <a:cubicBezTo>
                    <a:pt x="27187" y="74018"/>
                    <a:pt x="26250" y="75140"/>
                    <a:pt x="26250" y="74018"/>
                  </a:cubicBezTo>
                  <a:cubicBezTo>
                    <a:pt x="25312" y="72897"/>
                    <a:pt x="24375" y="75140"/>
                    <a:pt x="23437" y="75140"/>
                  </a:cubicBezTo>
                  <a:cubicBezTo>
                    <a:pt x="22500" y="74018"/>
                    <a:pt x="22500" y="70654"/>
                    <a:pt x="21562" y="74018"/>
                  </a:cubicBezTo>
                  <a:cubicBezTo>
                    <a:pt x="19687" y="78504"/>
                    <a:pt x="18750" y="72897"/>
                    <a:pt x="19687" y="72897"/>
                  </a:cubicBezTo>
                  <a:cubicBezTo>
                    <a:pt x="17812" y="72897"/>
                    <a:pt x="19687" y="77383"/>
                    <a:pt x="17812" y="76261"/>
                  </a:cubicBezTo>
                  <a:cubicBezTo>
                    <a:pt x="14062" y="76261"/>
                    <a:pt x="16875" y="78504"/>
                    <a:pt x="15937" y="79626"/>
                  </a:cubicBezTo>
                  <a:cubicBezTo>
                    <a:pt x="15000" y="79626"/>
                    <a:pt x="15000" y="77383"/>
                    <a:pt x="15000" y="77383"/>
                  </a:cubicBezTo>
                  <a:cubicBezTo>
                    <a:pt x="13125" y="77383"/>
                    <a:pt x="11250" y="78504"/>
                    <a:pt x="10312" y="79626"/>
                  </a:cubicBezTo>
                  <a:cubicBezTo>
                    <a:pt x="10312" y="80747"/>
                    <a:pt x="14062" y="80747"/>
                    <a:pt x="15000" y="80747"/>
                  </a:cubicBezTo>
                  <a:cubicBezTo>
                    <a:pt x="15000" y="80747"/>
                    <a:pt x="17812" y="79626"/>
                    <a:pt x="17812" y="79626"/>
                  </a:cubicBezTo>
                  <a:cubicBezTo>
                    <a:pt x="18750" y="80747"/>
                    <a:pt x="14062" y="80747"/>
                    <a:pt x="14062" y="80747"/>
                  </a:cubicBezTo>
                  <a:cubicBezTo>
                    <a:pt x="13125" y="80747"/>
                    <a:pt x="13125" y="81869"/>
                    <a:pt x="12187" y="81869"/>
                  </a:cubicBezTo>
                  <a:cubicBezTo>
                    <a:pt x="11250" y="81869"/>
                    <a:pt x="10312" y="81869"/>
                    <a:pt x="9375" y="81869"/>
                  </a:cubicBezTo>
                  <a:cubicBezTo>
                    <a:pt x="7500" y="80747"/>
                    <a:pt x="6562" y="81869"/>
                    <a:pt x="8437" y="82990"/>
                  </a:cubicBezTo>
                  <a:cubicBezTo>
                    <a:pt x="9375" y="82990"/>
                    <a:pt x="11250" y="82990"/>
                    <a:pt x="11250" y="85233"/>
                  </a:cubicBezTo>
                  <a:cubicBezTo>
                    <a:pt x="11250" y="85233"/>
                    <a:pt x="10312" y="87476"/>
                    <a:pt x="10312" y="86355"/>
                  </a:cubicBezTo>
                  <a:cubicBezTo>
                    <a:pt x="9375" y="86355"/>
                    <a:pt x="11250" y="84112"/>
                    <a:pt x="9375" y="82990"/>
                  </a:cubicBezTo>
                  <a:cubicBezTo>
                    <a:pt x="6562" y="82990"/>
                    <a:pt x="8437" y="84112"/>
                    <a:pt x="7500" y="85233"/>
                  </a:cubicBezTo>
                  <a:cubicBezTo>
                    <a:pt x="7500" y="85233"/>
                    <a:pt x="7500" y="81869"/>
                    <a:pt x="6562" y="81869"/>
                  </a:cubicBezTo>
                  <a:cubicBezTo>
                    <a:pt x="6562" y="80747"/>
                    <a:pt x="4687" y="87476"/>
                    <a:pt x="5625" y="86355"/>
                  </a:cubicBezTo>
                  <a:cubicBezTo>
                    <a:pt x="4687" y="86355"/>
                    <a:pt x="4687" y="84112"/>
                    <a:pt x="4687" y="84112"/>
                  </a:cubicBezTo>
                  <a:cubicBezTo>
                    <a:pt x="3750" y="84112"/>
                    <a:pt x="3750" y="86355"/>
                    <a:pt x="3750" y="86355"/>
                  </a:cubicBezTo>
                  <a:cubicBezTo>
                    <a:pt x="2812" y="87476"/>
                    <a:pt x="937" y="86355"/>
                    <a:pt x="937" y="87476"/>
                  </a:cubicBezTo>
                  <a:cubicBezTo>
                    <a:pt x="937" y="88598"/>
                    <a:pt x="0" y="89719"/>
                    <a:pt x="937" y="89719"/>
                  </a:cubicBezTo>
                  <a:cubicBezTo>
                    <a:pt x="1875" y="89719"/>
                    <a:pt x="2812" y="89719"/>
                    <a:pt x="3750" y="90841"/>
                  </a:cubicBezTo>
                  <a:cubicBezTo>
                    <a:pt x="3750" y="90841"/>
                    <a:pt x="0" y="91962"/>
                    <a:pt x="937" y="93084"/>
                  </a:cubicBezTo>
                  <a:cubicBezTo>
                    <a:pt x="937" y="94205"/>
                    <a:pt x="2812" y="94205"/>
                    <a:pt x="2812" y="94205"/>
                  </a:cubicBezTo>
                  <a:cubicBezTo>
                    <a:pt x="2812" y="94205"/>
                    <a:pt x="5625" y="93084"/>
                    <a:pt x="5625" y="94205"/>
                  </a:cubicBezTo>
                  <a:cubicBezTo>
                    <a:pt x="4687" y="95327"/>
                    <a:pt x="1875" y="94205"/>
                    <a:pt x="937" y="96448"/>
                  </a:cubicBezTo>
                  <a:cubicBezTo>
                    <a:pt x="0" y="97570"/>
                    <a:pt x="5625" y="97570"/>
                    <a:pt x="3750" y="99813"/>
                  </a:cubicBezTo>
                  <a:cubicBezTo>
                    <a:pt x="3750" y="99813"/>
                    <a:pt x="2812" y="97570"/>
                    <a:pt x="1875" y="98691"/>
                  </a:cubicBezTo>
                  <a:cubicBezTo>
                    <a:pt x="937" y="99813"/>
                    <a:pt x="937" y="100934"/>
                    <a:pt x="1875" y="102056"/>
                  </a:cubicBezTo>
                  <a:cubicBezTo>
                    <a:pt x="2812" y="102056"/>
                    <a:pt x="4687" y="103177"/>
                    <a:pt x="5625" y="103177"/>
                  </a:cubicBezTo>
                  <a:cubicBezTo>
                    <a:pt x="6562" y="102056"/>
                    <a:pt x="7500" y="99813"/>
                    <a:pt x="8437" y="100934"/>
                  </a:cubicBezTo>
                  <a:cubicBezTo>
                    <a:pt x="7500" y="100934"/>
                    <a:pt x="6562" y="102056"/>
                    <a:pt x="6562" y="102056"/>
                  </a:cubicBezTo>
                  <a:cubicBezTo>
                    <a:pt x="6562" y="103177"/>
                    <a:pt x="5625" y="103177"/>
                    <a:pt x="4687" y="103177"/>
                  </a:cubicBezTo>
                  <a:cubicBezTo>
                    <a:pt x="4687" y="103177"/>
                    <a:pt x="6562" y="104299"/>
                    <a:pt x="6562" y="105420"/>
                  </a:cubicBezTo>
                  <a:cubicBezTo>
                    <a:pt x="6562" y="105420"/>
                    <a:pt x="3750" y="103177"/>
                    <a:pt x="4687" y="105420"/>
                  </a:cubicBezTo>
                  <a:cubicBezTo>
                    <a:pt x="4687" y="106542"/>
                    <a:pt x="7500" y="107663"/>
                    <a:pt x="7500" y="107663"/>
                  </a:cubicBezTo>
                  <a:cubicBezTo>
                    <a:pt x="7500" y="108785"/>
                    <a:pt x="4687" y="106542"/>
                    <a:pt x="3750" y="107663"/>
                  </a:cubicBezTo>
                  <a:cubicBezTo>
                    <a:pt x="1875" y="107663"/>
                    <a:pt x="3750" y="104299"/>
                    <a:pt x="2812" y="104299"/>
                  </a:cubicBezTo>
                  <a:cubicBezTo>
                    <a:pt x="2812" y="104299"/>
                    <a:pt x="937" y="106542"/>
                    <a:pt x="1875" y="107663"/>
                  </a:cubicBezTo>
                  <a:cubicBezTo>
                    <a:pt x="2812" y="107663"/>
                    <a:pt x="1875" y="109906"/>
                    <a:pt x="1875" y="109906"/>
                  </a:cubicBezTo>
                  <a:cubicBezTo>
                    <a:pt x="2812" y="111028"/>
                    <a:pt x="3750" y="108785"/>
                    <a:pt x="4687" y="107663"/>
                  </a:cubicBezTo>
                  <a:cubicBezTo>
                    <a:pt x="4687" y="107663"/>
                    <a:pt x="4687" y="108785"/>
                    <a:pt x="4687" y="108785"/>
                  </a:cubicBezTo>
                  <a:cubicBezTo>
                    <a:pt x="5625" y="108785"/>
                    <a:pt x="5625" y="107663"/>
                    <a:pt x="6562" y="107663"/>
                  </a:cubicBezTo>
                  <a:cubicBezTo>
                    <a:pt x="6562" y="107663"/>
                    <a:pt x="6562" y="109906"/>
                    <a:pt x="5625" y="109906"/>
                  </a:cubicBezTo>
                  <a:cubicBezTo>
                    <a:pt x="3750" y="111028"/>
                    <a:pt x="7500" y="113271"/>
                    <a:pt x="7500" y="112149"/>
                  </a:cubicBezTo>
                  <a:cubicBezTo>
                    <a:pt x="7500" y="114392"/>
                    <a:pt x="937" y="112149"/>
                    <a:pt x="4687" y="115514"/>
                  </a:cubicBezTo>
                  <a:cubicBezTo>
                    <a:pt x="6562" y="116635"/>
                    <a:pt x="7500" y="117757"/>
                    <a:pt x="9375" y="117757"/>
                  </a:cubicBezTo>
                  <a:cubicBezTo>
                    <a:pt x="9375" y="117757"/>
                    <a:pt x="12187" y="120000"/>
                    <a:pt x="13125" y="120000"/>
                  </a:cubicBezTo>
                  <a:cubicBezTo>
                    <a:pt x="15937" y="120000"/>
                    <a:pt x="19687" y="116635"/>
                    <a:pt x="21562" y="114392"/>
                  </a:cubicBezTo>
                  <a:cubicBezTo>
                    <a:pt x="22500" y="112149"/>
                    <a:pt x="23437" y="112149"/>
                    <a:pt x="25312" y="111028"/>
                  </a:cubicBezTo>
                  <a:cubicBezTo>
                    <a:pt x="26250" y="109906"/>
                    <a:pt x="26250" y="106542"/>
                    <a:pt x="27187" y="106542"/>
                  </a:cubicBezTo>
                  <a:cubicBezTo>
                    <a:pt x="27187" y="106542"/>
                    <a:pt x="27187" y="109906"/>
                    <a:pt x="28125" y="109906"/>
                  </a:cubicBezTo>
                  <a:cubicBezTo>
                    <a:pt x="30000" y="111028"/>
                    <a:pt x="29062" y="111028"/>
                    <a:pt x="29062" y="112149"/>
                  </a:cubicBezTo>
                  <a:cubicBezTo>
                    <a:pt x="30000" y="112149"/>
                    <a:pt x="30937" y="112149"/>
                    <a:pt x="31875" y="113271"/>
                  </a:cubicBezTo>
                  <a:cubicBezTo>
                    <a:pt x="31875" y="114392"/>
                    <a:pt x="30937" y="112149"/>
                    <a:pt x="31875" y="11327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9" name="Shape 4521">
              <a:extLst>
                <a:ext uri="{FF2B5EF4-FFF2-40B4-BE49-F238E27FC236}">
                  <a16:creationId xmlns:a16="http://schemas.microsoft.com/office/drawing/2014/main" id="{638BD392-0405-FD40-BF96-B82F4B78C4A7}"/>
                </a:ext>
              </a:extLst>
            </p:cNvPr>
            <p:cNvSpPr/>
            <p:nvPr/>
          </p:nvSpPr>
          <p:spPr>
            <a:xfrm>
              <a:off x="12945415" y="4366246"/>
              <a:ext cx="7563702" cy="26376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03" y="47234"/>
                  </a:moveTo>
                  <a:cubicBezTo>
                    <a:pt x="119407" y="46382"/>
                    <a:pt x="118962" y="45957"/>
                    <a:pt x="118666" y="45106"/>
                  </a:cubicBezTo>
                  <a:cubicBezTo>
                    <a:pt x="118518" y="44680"/>
                    <a:pt x="118370" y="44255"/>
                    <a:pt x="118074" y="43829"/>
                  </a:cubicBezTo>
                  <a:cubicBezTo>
                    <a:pt x="117925" y="43829"/>
                    <a:pt x="117629" y="43829"/>
                    <a:pt x="117481" y="43404"/>
                  </a:cubicBezTo>
                  <a:cubicBezTo>
                    <a:pt x="117481" y="43829"/>
                    <a:pt x="117629" y="43829"/>
                    <a:pt x="117629" y="43829"/>
                  </a:cubicBezTo>
                  <a:cubicBezTo>
                    <a:pt x="117777" y="43829"/>
                    <a:pt x="117333" y="44255"/>
                    <a:pt x="117185" y="43829"/>
                  </a:cubicBezTo>
                  <a:cubicBezTo>
                    <a:pt x="117185" y="43829"/>
                    <a:pt x="117333" y="43829"/>
                    <a:pt x="117333" y="43404"/>
                  </a:cubicBezTo>
                  <a:cubicBezTo>
                    <a:pt x="117185" y="42978"/>
                    <a:pt x="116444" y="43829"/>
                    <a:pt x="116296" y="43404"/>
                  </a:cubicBezTo>
                  <a:cubicBezTo>
                    <a:pt x="116592" y="43829"/>
                    <a:pt x="116592" y="43829"/>
                    <a:pt x="116592" y="45106"/>
                  </a:cubicBezTo>
                  <a:cubicBezTo>
                    <a:pt x="116444" y="45531"/>
                    <a:pt x="116740" y="46382"/>
                    <a:pt x="116740" y="46382"/>
                  </a:cubicBezTo>
                  <a:cubicBezTo>
                    <a:pt x="116592" y="46382"/>
                    <a:pt x="116592" y="45957"/>
                    <a:pt x="116592" y="45957"/>
                  </a:cubicBezTo>
                  <a:cubicBezTo>
                    <a:pt x="116444" y="45531"/>
                    <a:pt x="116444" y="46382"/>
                    <a:pt x="116296" y="46382"/>
                  </a:cubicBezTo>
                  <a:cubicBezTo>
                    <a:pt x="116296" y="46382"/>
                    <a:pt x="116000" y="44680"/>
                    <a:pt x="116000" y="44680"/>
                  </a:cubicBezTo>
                  <a:cubicBezTo>
                    <a:pt x="116000" y="44255"/>
                    <a:pt x="116000" y="44255"/>
                    <a:pt x="116000" y="44255"/>
                  </a:cubicBezTo>
                  <a:cubicBezTo>
                    <a:pt x="116000" y="43829"/>
                    <a:pt x="115851" y="43404"/>
                    <a:pt x="116000" y="42978"/>
                  </a:cubicBezTo>
                  <a:cubicBezTo>
                    <a:pt x="116148" y="42127"/>
                    <a:pt x="115851" y="42553"/>
                    <a:pt x="115703" y="42127"/>
                  </a:cubicBezTo>
                  <a:cubicBezTo>
                    <a:pt x="115703" y="41702"/>
                    <a:pt x="115407" y="41276"/>
                    <a:pt x="115259" y="41276"/>
                  </a:cubicBezTo>
                  <a:cubicBezTo>
                    <a:pt x="114222" y="39574"/>
                    <a:pt x="113333" y="37872"/>
                    <a:pt x="112296" y="37021"/>
                  </a:cubicBezTo>
                  <a:cubicBezTo>
                    <a:pt x="112000" y="36595"/>
                    <a:pt x="111851" y="36170"/>
                    <a:pt x="111703" y="35744"/>
                  </a:cubicBezTo>
                  <a:cubicBezTo>
                    <a:pt x="111555" y="35319"/>
                    <a:pt x="111259" y="34893"/>
                    <a:pt x="110962" y="34893"/>
                  </a:cubicBezTo>
                  <a:cubicBezTo>
                    <a:pt x="110518" y="34468"/>
                    <a:pt x="110074" y="34042"/>
                    <a:pt x="109481" y="33191"/>
                  </a:cubicBezTo>
                  <a:cubicBezTo>
                    <a:pt x="109037" y="33191"/>
                    <a:pt x="108444" y="33191"/>
                    <a:pt x="108148" y="33191"/>
                  </a:cubicBezTo>
                  <a:cubicBezTo>
                    <a:pt x="107851" y="33191"/>
                    <a:pt x="107703" y="33191"/>
                    <a:pt x="107555" y="33191"/>
                  </a:cubicBezTo>
                  <a:cubicBezTo>
                    <a:pt x="107555" y="33191"/>
                    <a:pt x="107407" y="32765"/>
                    <a:pt x="107407" y="32765"/>
                  </a:cubicBezTo>
                  <a:cubicBezTo>
                    <a:pt x="107259" y="33191"/>
                    <a:pt x="107259" y="33617"/>
                    <a:pt x="107111" y="33191"/>
                  </a:cubicBezTo>
                  <a:cubicBezTo>
                    <a:pt x="106666" y="33191"/>
                    <a:pt x="106222" y="32765"/>
                    <a:pt x="105777" y="32340"/>
                  </a:cubicBezTo>
                  <a:cubicBezTo>
                    <a:pt x="105629" y="32340"/>
                    <a:pt x="105185" y="31914"/>
                    <a:pt x="105185" y="32765"/>
                  </a:cubicBezTo>
                  <a:cubicBezTo>
                    <a:pt x="105037" y="33617"/>
                    <a:pt x="104888" y="33617"/>
                    <a:pt x="105185" y="34042"/>
                  </a:cubicBezTo>
                  <a:cubicBezTo>
                    <a:pt x="105481" y="34893"/>
                    <a:pt x="105777" y="36595"/>
                    <a:pt x="105037" y="37021"/>
                  </a:cubicBezTo>
                  <a:cubicBezTo>
                    <a:pt x="104888" y="37446"/>
                    <a:pt x="104444" y="37446"/>
                    <a:pt x="104296" y="36595"/>
                  </a:cubicBezTo>
                  <a:cubicBezTo>
                    <a:pt x="104148" y="36170"/>
                    <a:pt x="104148" y="35744"/>
                    <a:pt x="103703" y="35744"/>
                  </a:cubicBezTo>
                  <a:cubicBezTo>
                    <a:pt x="103259" y="35319"/>
                    <a:pt x="103555" y="34893"/>
                    <a:pt x="103407" y="34468"/>
                  </a:cubicBezTo>
                  <a:cubicBezTo>
                    <a:pt x="103407" y="34042"/>
                    <a:pt x="102962" y="33617"/>
                    <a:pt x="102814" y="34042"/>
                  </a:cubicBezTo>
                  <a:cubicBezTo>
                    <a:pt x="102370" y="35319"/>
                    <a:pt x="101629" y="34042"/>
                    <a:pt x="101037" y="34042"/>
                  </a:cubicBezTo>
                  <a:cubicBezTo>
                    <a:pt x="100444" y="34042"/>
                    <a:pt x="99851" y="33617"/>
                    <a:pt x="99259" y="33617"/>
                  </a:cubicBezTo>
                  <a:cubicBezTo>
                    <a:pt x="98962" y="33617"/>
                    <a:pt x="98814" y="33617"/>
                    <a:pt x="98518" y="34042"/>
                  </a:cubicBezTo>
                  <a:cubicBezTo>
                    <a:pt x="98222" y="34468"/>
                    <a:pt x="98370" y="35744"/>
                    <a:pt x="98370" y="36595"/>
                  </a:cubicBezTo>
                  <a:cubicBezTo>
                    <a:pt x="98370" y="36595"/>
                    <a:pt x="98370" y="36595"/>
                    <a:pt x="98370" y="36595"/>
                  </a:cubicBezTo>
                  <a:cubicBezTo>
                    <a:pt x="98222" y="36595"/>
                    <a:pt x="98074" y="34468"/>
                    <a:pt x="97925" y="34042"/>
                  </a:cubicBezTo>
                  <a:cubicBezTo>
                    <a:pt x="97777" y="34042"/>
                    <a:pt x="97185" y="34042"/>
                    <a:pt x="97037" y="33191"/>
                  </a:cubicBezTo>
                  <a:cubicBezTo>
                    <a:pt x="97037" y="31914"/>
                    <a:pt x="97629" y="31489"/>
                    <a:pt x="97037" y="30212"/>
                  </a:cubicBezTo>
                  <a:cubicBezTo>
                    <a:pt x="96740" y="29787"/>
                    <a:pt x="96444" y="29361"/>
                    <a:pt x="96000" y="28936"/>
                  </a:cubicBezTo>
                  <a:cubicBezTo>
                    <a:pt x="95111" y="28085"/>
                    <a:pt x="94074" y="28936"/>
                    <a:pt x="93185" y="29361"/>
                  </a:cubicBezTo>
                  <a:cubicBezTo>
                    <a:pt x="92740" y="29361"/>
                    <a:pt x="92296" y="29361"/>
                    <a:pt x="91703" y="29361"/>
                  </a:cubicBezTo>
                  <a:cubicBezTo>
                    <a:pt x="91555" y="29361"/>
                    <a:pt x="91555" y="29361"/>
                    <a:pt x="91407" y="29361"/>
                  </a:cubicBezTo>
                  <a:cubicBezTo>
                    <a:pt x="91111" y="28936"/>
                    <a:pt x="91407" y="28936"/>
                    <a:pt x="91555" y="28510"/>
                  </a:cubicBezTo>
                  <a:cubicBezTo>
                    <a:pt x="91555" y="28085"/>
                    <a:pt x="90814" y="27659"/>
                    <a:pt x="90814" y="27659"/>
                  </a:cubicBezTo>
                  <a:cubicBezTo>
                    <a:pt x="90666" y="27234"/>
                    <a:pt x="90074" y="27659"/>
                    <a:pt x="89925" y="27659"/>
                  </a:cubicBezTo>
                  <a:cubicBezTo>
                    <a:pt x="89925" y="27659"/>
                    <a:pt x="90518" y="27234"/>
                    <a:pt x="90370" y="26808"/>
                  </a:cubicBezTo>
                  <a:cubicBezTo>
                    <a:pt x="90222" y="26808"/>
                    <a:pt x="90074" y="27234"/>
                    <a:pt x="89925" y="27234"/>
                  </a:cubicBezTo>
                  <a:cubicBezTo>
                    <a:pt x="89777" y="26808"/>
                    <a:pt x="89481" y="26382"/>
                    <a:pt x="89481" y="26382"/>
                  </a:cubicBezTo>
                  <a:cubicBezTo>
                    <a:pt x="89333" y="26382"/>
                    <a:pt x="88888" y="25531"/>
                    <a:pt x="89185" y="25531"/>
                  </a:cubicBezTo>
                  <a:cubicBezTo>
                    <a:pt x="89333" y="25531"/>
                    <a:pt x="89629" y="25531"/>
                    <a:pt x="89777" y="25531"/>
                  </a:cubicBezTo>
                  <a:cubicBezTo>
                    <a:pt x="90222" y="25531"/>
                    <a:pt x="89629" y="24255"/>
                    <a:pt x="89481" y="24255"/>
                  </a:cubicBezTo>
                  <a:cubicBezTo>
                    <a:pt x="89185" y="23404"/>
                    <a:pt x="88444" y="23829"/>
                    <a:pt x="88000" y="23404"/>
                  </a:cubicBezTo>
                  <a:cubicBezTo>
                    <a:pt x="87703" y="23404"/>
                    <a:pt x="87555" y="24255"/>
                    <a:pt x="87259" y="25106"/>
                  </a:cubicBezTo>
                  <a:cubicBezTo>
                    <a:pt x="87259" y="25106"/>
                    <a:pt x="86222" y="26808"/>
                    <a:pt x="86222" y="25531"/>
                  </a:cubicBezTo>
                  <a:cubicBezTo>
                    <a:pt x="86370" y="24680"/>
                    <a:pt x="86518" y="25531"/>
                    <a:pt x="86814" y="25106"/>
                  </a:cubicBezTo>
                  <a:cubicBezTo>
                    <a:pt x="86814" y="25106"/>
                    <a:pt x="86666" y="23829"/>
                    <a:pt x="86518" y="23829"/>
                  </a:cubicBezTo>
                  <a:cubicBezTo>
                    <a:pt x="86518" y="23829"/>
                    <a:pt x="85629" y="23829"/>
                    <a:pt x="85629" y="23829"/>
                  </a:cubicBezTo>
                  <a:cubicBezTo>
                    <a:pt x="85777" y="23404"/>
                    <a:pt x="86074" y="22978"/>
                    <a:pt x="86370" y="22978"/>
                  </a:cubicBezTo>
                  <a:cubicBezTo>
                    <a:pt x="86518" y="23404"/>
                    <a:pt x="87555" y="23404"/>
                    <a:pt x="87555" y="23404"/>
                  </a:cubicBezTo>
                  <a:cubicBezTo>
                    <a:pt x="87555" y="22978"/>
                    <a:pt x="86666" y="22978"/>
                    <a:pt x="86518" y="22553"/>
                  </a:cubicBezTo>
                  <a:cubicBezTo>
                    <a:pt x="86222" y="22553"/>
                    <a:pt x="85925" y="22553"/>
                    <a:pt x="85629" y="22553"/>
                  </a:cubicBezTo>
                  <a:cubicBezTo>
                    <a:pt x="85037" y="22127"/>
                    <a:pt x="84444" y="22127"/>
                    <a:pt x="83851" y="21702"/>
                  </a:cubicBezTo>
                  <a:cubicBezTo>
                    <a:pt x="83703" y="21702"/>
                    <a:pt x="83111" y="21276"/>
                    <a:pt x="83111" y="21276"/>
                  </a:cubicBezTo>
                  <a:cubicBezTo>
                    <a:pt x="83111" y="21702"/>
                    <a:pt x="83259" y="22127"/>
                    <a:pt x="83111" y="22127"/>
                  </a:cubicBezTo>
                  <a:cubicBezTo>
                    <a:pt x="82962" y="22553"/>
                    <a:pt x="82814" y="22553"/>
                    <a:pt x="82666" y="22553"/>
                  </a:cubicBezTo>
                  <a:cubicBezTo>
                    <a:pt x="82518" y="22553"/>
                    <a:pt x="81777" y="22978"/>
                    <a:pt x="81925" y="23829"/>
                  </a:cubicBezTo>
                  <a:cubicBezTo>
                    <a:pt x="82074" y="24680"/>
                    <a:pt x="82370" y="23404"/>
                    <a:pt x="82518" y="23829"/>
                  </a:cubicBezTo>
                  <a:cubicBezTo>
                    <a:pt x="82518" y="23829"/>
                    <a:pt x="82074" y="24255"/>
                    <a:pt x="82222" y="25106"/>
                  </a:cubicBezTo>
                  <a:cubicBezTo>
                    <a:pt x="82370" y="25106"/>
                    <a:pt x="82222" y="25531"/>
                    <a:pt x="82222" y="25957"/>
                  </a:cubicBezTo>
                  <a:cubicBezTo>
                    <a:pt x="82370" y="25957"/>
                    <a:pt x="82518" y="26382"/>
                    <a:pt x="82518" y="26808"/>
                  </a:cubicBezTo>
                  <a:cubicBezTo>
                    <a:pt x="82518" y="26808"/>
                    <a:pt x="81925" y="26808"/>
                    <a:pt x="81777" y="26808"/>
                  </a:cubicBezTo>
                  <a:cubicBezTo>
                    <a:pt x="81481" y="26808"/>
                    <a:pt x="81777" y="26382"/>
                    <a:pt x="81777" y="26382"/>
                  </a:cubicBezTo>
                  <a:cubicBezTo>
                    <a:pt x="81629" y="25957"/>
                    <a:pt x="81185" y="26382"/>
                    <a:pt x="81185" y="26382"/>
                  </a:cubicBezTo>
                  <a:cubicBezTo>
                    <a:pt x="80888" y="26808"/>
                    <a:pt x="80592" y="26382"/>
                    <a:pt x="80444" y="26382"/>
                  </a:cubicBezTo>
                  <a:cubicBezTo>
                    <a:pt x="80296" y="26382"/>
                    <a:pt x="80888" y="26808"/>
                    <a:pt x="80888" y="26808"/>
                  </a:cubicBezTo>
                  <a:cubicBezTo>
                    <a:pt x="81333" y="27234"/>
                    <a:pt x="80888" y="28085"/>
                    <a:pt x="80740" y="27659"/>
                  </a:cubicBezTo>
                  <a:cubicBezTo>
                    <a:pt x="80592" y="27659"/>
                    <a:pt x="80592" y="27234"/>
                    <a:pt x="80592" y="26808"/>
                  </a:cubicBezTo>
                  <a:cubicBezTo>
                    <a:pt x="80444" y="26808"/>
                    <a:pt x="80296" y="26808"/>
                    <a:pt x="80148" y="26808"/>
                  </a:cubicBezTo>
                  <a:cubicBezTo>
                    <a:pt x="79851" y="26382"/>
                    <a:pt x="79555" y="25957"/>
                    <a:pt x="79111" y="26382"/>
                  </a:cubicBezTo>
                  <a:cubicBezTo>
                    <a:pt x="78666" y="26382"/>
                    <a:pt x="78370" y="27659"/>
                    <a:pt x="77925" y="26808"/>
                  </a:cubicBezTo>
                  <a:cubicBezTo>
                    <a:pt x="77629" y="26382"/>
                    <a:pt x="77333" y="25957"/>
                    <a:pt x="77185" y="25106"/>
                  </a:cubicBezTo>
                  <a:cubicBezTo>
                    <a:pt x="77037" y="24680"/>
                    <a:pt x="76740" y="26382"/>
                    <a:pt x="76592" y="26382"/>
                  </a:cubicBezTo>
                  <a:cubicBezTo>
                    <a:pt x="76444" y="27234"/>
                    <a:pt x="76296" y="29787"/>
                    <a:pt x="75851" y="29361"/>
                  </a:cubicBezTo>
                  <a:cubicBezTo>
                    <a:pt x="75555" y="28936"/>
                    <a:pt x="75259" y="28936"/>
                    <a:pt x="74962" y="28085"/>
                  </a:cubicBezTo>
                  <a:cubicBezTo>
                    <a:pt x="74814" y="27659"/>
                    <a:pt x="74518" y="26808"/>
                    <a:pt x="74370" y="26382"/>
                  </a:cubicBezTo>
                  <a:cubicBezTo>
                    <a:pt x="74222" y="25531"/>
                    <a:pt x="73925" y="25106"/>
                    <a:pt x="73777" y="24680"/>
                  </a:cubicBezTo>
                  <a:cubicBezTo>
                    <a:pt x="73481" y="23829"/>
                    <a:pt x="74074" y="24255"/>
                    <a:pt x="74222" y="24255"/>
                  </a:cubicBezTo>
                  <a:cubicBezTo>
                    <a:pt x="74370" y="24255"/>
                    <a:pt x="74666" y="23829"/>
                    <a:pt x="74666" y="23404"/>
                  </a:cubicBezTo>
                  <a:cubicBezTo>
                    <a:pt x="74666" y="23404"/>
                    <a:pt x="73925" y="22127"/>
                    <a:pt x="73925" y="22127"/>
                  </a:cubicBezTo>
                  <a:cubicBezTo>
                    <a:pt x="73925" y="22127"/>
                    <a:pt x="74370" y="22127"/>
                    <a:pt x="74370" y="21702"/>
                  </a:cubicBezTo>
                  <a:cubicBezTo>
                    <a:pt x="74222" y="21276"/>
                    <a:pt x="73925" y="21276"/>
                    <a:pt x="73925" y="21276"/>
                  </a:cubicBezTo>
                  <a:cubicBezTo>
                    <a:pt x="73925" y="20425"/>
                    <a:pt x="74666" y="20000"/>
                    <a:pt x="73925" y="19574"/>
                  </a:cubicBezTo>
                  <a:cubicBezTo>
                    <a:pt x="73777" y="19574"/>
                    <a:pt x="73629" y="18723"/>
                    <a:pt x="73333" y="18723"/>
                  </a:cubicBezTo>
                  <a:cubicBezTo>
                    <a:pt x="73185" y="18723"/>
                    <a:pt x="72888" y="18297"/>
                    <a:pt x="72740" y="18723"/>
                  </a:cubicBezTo>
                  <a:cubicBezTo>
                    <a:pt x="72592" y="18723"/>
                    <a:pt x="72592" y="19148"/>
                    <a:pt x="72444" y="19148"/>
                  </a:cubicBezTo>
                  <a:cubicBezTo>
                    <a:pt x="72296" y="18723"/>
                    <a:pt x="72296" y="18723"/>
                    <a:pt x="72148" y="18723"/>
                  </a:cubicBezTo>
                  <a:cubicBezTo>
                    <a:pt x="72000" y="18723"/>
                    <a:pt x="71703" y="18723"/>
                    <a:pt x="71555" y="18297"/>
                  </a:cubicBezTo>
                  <a:cubicBezTo>
                    <a:pt x="71407" y="18297"/>
                    <a:pt x="71259" y="18297"/>
                    <a:pt x="71111" y="17446"/>
                  </a:cubicBezTo>
                  <a:cubicBezTo>
                    <a:pt x="70962" y="17446"/>
                    <a:pt x="71111" y="17021"/>
                    <a:pt x="70814" y="17446"/>
                  </a:cubicBezTo>
                  <a:cubicBezTo>
                    <a:pt x="70814" y="17446"/>
                    <a:pt x="70666" y="17872"/>
                    <a:pt x="70518" y="17872"/>
                  </a:cubicBezTo>
                  <a:cubicBezTo>
                    <a:pt x="70370" y="17872"/>
                    <a:pt x="70370" y="17446"/>
                    <a:pt x="70222" y="17872"/>
                  </a:cubicBezTo>
                  <a:cubicBezTo>
                    <a:pt x="70222" y="18297"/>
                    <a:pt x="70074" y="18723"/>
                    <a:pt x="70074" y="19148"/>
                  </a:cubicBezTo>
                  <a:cubicBezTo>
                    <a:pt x="70074" y="19574"/>
                    <a:pt x="70370" y="19574"/>
                    <a:pt x="70222" y="20000"/>
                  </a:cubicBezTo>
                  <a:cubicBezTo>
                    <a:pt x="70074" y="20425"/>
                    <a:pt x="70222" y="20425"/>
                    <a:pt x="70074" y="20425"/>
                  </a:cubicBezTo>
                  <a:cubicBezTo>
                    <a:pt x="69925" y="20425"/>
                    <a:pt x="69629" y="20425"/>
                    <a:pt x="69481" y="20851"/>
                  </a:cubicBezTo>
                  <a:cubicBezTo>
                    <a:pt x="69629" y="20425"/>
                    <a:pt x="70074" y="21276"/>
                    <a:pt x="70074" y="21276"/>
                  </a:cubicBezTo>
                  <a:cubicBezTo>
                    <a:pt x="69925" y="21702"/>
                    <a:pt x="69481" y="20851"/>
                    <a:pt x="69185" y="20851"/>
                  </a:cubicBezTo>
                  <a:cubicBezTo>
                    <a:pt x="68888" y="20851"/>
                    <a:pt x="68444" y="20851"/>
                    <a:pt x="68000" y="20851"/>
                  </a:cubicBezTo>
                  <a:cubicBezTo>
                    <a:pt x="67851" y="20851"/>
                    <a:pt x="67851" y="20425"/>
                    <a:pt x="67703" y="20425"/>
                  </a:cubicBezTo>
                  <a:cubicBezTo>
                    <a:pt x="67555" y="20000"/>
                    <a:pt x="67111" y="20425"/>
                    <a:pt x="66962" y="20425"/>
                  </a:cubicBezTo>
                  <a:cubicBezTo>
                    <a:pt x="66814" y="20000"/>
                    <a:pt x="66518" y="20000"/>
                    <a:pt x="66370" y="19574"/>
                  </a:cubicBezTo>
                  <a:cubicBezTo>
                    <a:pt x="66370" y="19148"/>
                    <a:pt x="66666" y="19148"/>
                    <a:pt x="66666" y="18723"/>
                  </a:cubicBezTo>
                  <a:cubicBezTo>
                    <a:pt x="66814" y="18297"/>
                    <a:pt x="65481" y="18297"/>
                    <a:pt x="65333" y="18297"/>
                  </a:cubicBezTo>
                  <a:cubicBezTo>
                    <a:pt x="64592" y="17872"/>
                    <a:pt x="64000" y="18297"/>
                    <a:pt x="63259" y="18297"/>
                  </a:cubicBezTo>
                  <a:cubicBezTo>
                    <a:pt x="62814" y="18297"/>
                    <a:pt x="62962" y="18297"/>
                    <a:pt x="63111" y="19148"/>
                  </a:cubicBezTo>
                  <a:cubicBezTo>
                    <a:pt x="63111" y="19574"/>
                    <a:pt x="62814" y="19148"/>
                    <a:pt x="62814" y="19148"/>
                  </a:cubicBezTo>
                  <a:cubicBezTo>
                    <a:pt x="62518" y="19148"/>
                    <a:pt x="62666" y="18723"/>
                    <a:pt x="62666" y="18297"/>
                  </a:cubicBezTo>
                  <a:cubicBezTo>
                    <a:pt x="62666" y="17446"/>
                    <a:pt x="62518" y="16170"/>
                    <a:pt x="62222" y="17021"/>
                  </a:cubicBezTo>
                  <a:cubicBezTo>
                    <a:pt x="62222" y="17872"/>
                    <a:pt x="61629" y="17872"/>
                    <a:pt x="61333" y="17446"/>
                  </a:cubicBezTo>
                  <a:cubicBezTo>
                    <a:pt x="61185" y="17021"/>
                    <a:pt x="61481" y="16170"/>
                    <a:pt x="60888" y="16595"/>
                  </a:cubicBezTo>
                  <a:cubicBezTo>
                    <a:pt x="60740" y="16595"/>
                    <a:pt x="60592" y="16595"/>
                    <a:pt x="60444" y="16595"/>
                  </a:cubicBezTo>
                  <a:cubicBezTo>
                    <a:pt x="60296" y="16170"/>
                    <a:pt x="60148" y="16595"/>
                    <a:pt x="59851" y="17021"/>
                  </a:cubicBezTo>
                  <a:cubicBezTo>
                    <a:pt x="59555" y="17872"/>
                    <a:pt x="60296" y="17446"/>
                    <a:pt x="60296" y="17872"/>
                  </a:cubicBezTo>
                  <a:cubicBezTo>
                    <a:pt x="60296" y="18723"/>
                    <a:pt x="59703" y="18297"/>
                    <a:pt x="59555" y="18723"/>
                  </a:cubicBezTo>
                  <a:cubicBezTo>
                    <a:pt x="59407" y="19148"/>
                    <a:pt x="59111" y="19148"/>
                    <a:pt x="58814" y="19574"/>
                  </a:cubicBezTo>
                  <a:cubicBezTo>
                    <a:pt x="58518" y="20000"/>
                    <a:pt x="58222" y="20000"/>
                    <a:pt x="57777" y="20000"/>
                  </a:cubicBezTo>
                  <a:cubicBezTo>
                    <a:pt x="57481" y="20000"/>
                    <a:pt x="57481" y="20000"/>
                    <a:pt x="57333" y="20851"/>
                  </a:cubicBezTo>
                  <a:cubicBezTo>
                    <a:pt x="57185" y="21276"/>
                    <a:pt x="56592" y="21702"/>
                    <a:pt x="56444" y="21702"/>
                  </a:cubicBezTo>
                  <a:cubicBezTo>
                    <a:pt x="56444" y="21276"/>
                    <a:pt x="56740" y="21276"/>
                    <a:pt x="56740" y="21276"/>
                  </a:cubicBezTo>
                  <a:cubicBezTo>
                    <a:pt x="57037" y="20851"/>
                    <a:pt x="57037" y="20000"/>
                    <a:pt x="57185" y="19574"/>
                  </a:cubicBezTo>
                  <a:cubicBezTo>
                    <a:pt x="57333" y="18723"/>
                    <a:pt x="57481" y="19574"/>
                    <a:pt x="57629" y="19148"/>
                  </a:cubicBezTo>
                  <a:cubicBezTo>
                    <a:pt x="57777" y="19148"/>
                    <a:pt x="57777" y="18723"/>
                    <a:pt x="57925" y="18723"/>
                  </a:cubicBezTo>
                  <a:cubicBezTo>
                    <a:pt x="58370" y="17872"/>
                    <a:pt x="58962" y="17446"/>
                    <a:pt x="59407" y="16595"/>
                  </a:cubicBezTo>
                  <a:cubicBezTo>
                    <a:pt x="59703" y="16170"/>
                    <a:pt x="60000" y="15744"/>
                    <a:pt x="60296" y="15319"/>
                  </a:cubicBezTo>
                  <a:cubicBezTo>
                    <a:pt x="60888" y="14042"/>
                    <a:pt x="61629" y="13191"/>
                    <a:pt x="62222" y="12340"/>
                  </a:cubicBezTo>
                  <a:cubicBezTo>
                    <a:pt x="62666" y="11914"/>
                    <a:pt x="63111" y="11063"/>
                    <a:pt x="62666" y="9787"/>
                  </a:cubicBezTo>
                  <a:cubicBezTo>
                    <a:pt x="62518" y="9361"/>
                    <a:pt x="62518" y="10212"/>
                    <a:pt x="62370" y="9787"/>
                  </a:cubicBezTo>
                  <a:cubicBezTo>
                    <a:pt x="62222" y="9361"/>
                    <a:pt x="62074" y="9361"/>
                    <a:pt x="61925" y="8936"/>
                  </a:cubicBezTo>
                  <a:cubicBezTo>
                    <a:pt x="61925" y="8510"/>
                    <a:pt x="62666" y="9361"/>
                    <a:pt x="62666" y="9361"/>
                  </a:cubicBezTo>
                  <a:cubicBezTo>
                    <a:pt x="62814" y="9361"/>
                    <a:pt x="63259" y="9361"/>
                    <a:pt x="62962" y="8510"/>
                  </a:cubicBezTo>
                  <a:cubicBezTo>
                    <a:pt x="62814" y="8085"/>
                    <a:pt x="62814" y="7659"/>
                    <a:pt x="62666" y="7234"/>
                  </a:cubicBezTo>
                  <a:cubicBezTo>
                    <a:pt x="62518" y="6382"/>
                    <a:pt x="62370" y="8085"/>
                    <a:pt x="62222" y="8085"/>
                  </a:cubicBezTo>
                  <a:cubicBezTo>
                    <a:pt x="62222" y="7659"/>
                    <a:pt x="62222" y="7234"/>
                    <a:pt x="62222" y="7234"/>
                  </a:cubicBezTo>
                  <a:cubicBezTo>
                    <a:pt x="62222" y="6808"/>
                    <a:pt x="62222" y="6808"/>
                    <a:pt x="62074" y="6382"/>
                  </a:cubicBezTo>
                  <a:cubicBezTo>
                    <a:pt x="62074" y="5957"/>
                    <a:pt x="61777" y="5531"/>
                    <a:pt x="61629" y="5531"/>
                  </a:cubicBezTo>
                  <a:cubicBezTo>
                    <a:pt x="61333" y="5106"/>
                    <a:pt x="61185" y="5106"/>
                    <a:pt x="60888" y="4680"/>
                  </a:cubicBezTo>
                  <a:cubicBezTo>
                    <a:pt x="60592" y="4680"/>
                    <a:pt x="60592" y="4680"/>
                    <a:pt x="60148" y="5106"/>
                  </a:cubicBezTo>
                  <a:cubicBezTo>
                    <a:pt x="59851" y="5106"/>
                    <a:pt x="58814" y="3829"/>
                    <a:pt x="58666" y="5106"/>
                  </a:cubicBezTo>
                  <a:cubicBezTo>
                    <a:pt x="58518" y="5531"/>
                    <a:pt x="57629" y="5957"/>
                    <a:pt x="57481" y="5531"/>
                  </a:cubicBezTo>
                  <a:cubicBezTo>
                    <a:pt x="57481" y="5531"/>
                    <a:pt x="58370" y="3829"/>
                    <a:pt x="58074" y="3404"/>
                  </a:cubicBezTo>
                  <a:cubicBezTo>
                    <a:pt x="58074" y="3404"/>
                    <a:pt x="57037" y="3829"/>
                    <a:pt x="56888" y="3404"/>
                  </a:cubicBezTo>
                  <a:cubicBezTo>
                    <a:pt x="56888" y="2978"/>
                    <a:pt x="57185" y="2978"/>
                    <a:pt x="57185" y="2978"/>
                  </a:cubicBezTo>
                  <a:cubicBezTo>
                    <a:pt x="57185" y="2553"/>
                    <a:pt x="56000" y="2978"/>
                    <a:pt x="56000" y="2978"/>
                  </a:cubicBezTo>
                  <a:cubicBezTo>
                    <a:pt x="56148" y="2127"/>
                    <a:pt x="56740" y="2553"/>
                    <a:pt x="56888" y="2127"/>
                  </a:cubicBezTo>
                  <a:cubicBezTo>
                    <a:pt x="57037" y="1702"/>
                    <a:pt x="57333" y="2127"/>
                    <a:pt x="57185" y="1702"/>
                  </a:cubicBezTo>
                  <a:cubicBezTo>
                    <a:pt x="57185" y="1276"/>
                    <a:pt x="57185" y="851"/>
                    <a:pt x="57037" y="851"/>
                  </a:cubicBezTo>
                  <a:cubicBezTo>
                    <a:pt x="56592" y="851"/>
                    <a:pt x="56444" y="425"/>
                    <a:pt x="56000" y="425"/>
                  </a:cubicBezTo>
                  <a:cubicBezTo>
                    <a:pt x="55703" y="0"/>
                    <a:pt x="55407" y="425"/>
                    <a:pt x="55111" y="851"/>
                  </a:cubicBezTo>
                  <a:cubicBezTo>
                    <a:pt x="54518" y="1276"/>
                    <a:pt x="53925" y="2553"/>
                    <a:pt x="53629" y="3404"/>
                  </a:cubicBezTo>
                  <a:cubicBezTo>
                    <a:pt x="53481" y="3829"/>
                    <a:pt x="53481" y="3829"/>
                    <a:pt x="53629" y="4255"/>
                  </a:cubicBezTo>
                  <a:cubicBezTo>
                    <a:pt x="53777" y="4255"/>
                    <a:pt x="53629" y="4680"/>
                    <a:pt x="53629" y="5106"/>
                  </a:cubicBezTo>
                  <a:cubicBezTo>
                    <a:pt x="53629" y="5957"/>
                    <a:pt x="54222" y="5531"/>
                    <a:pt x="54222" y="5957"/>
                  </a:cubicBezTo>
                  <a:cubicBezTo>
                    <a:pt x="54222" y="5531"/>
                    <a:pt x="53481" y="5957"/>
                    <a:pt x="53333" y="5957"/>
                  </a:cubicBezTo>
                  <a:cubicBezTo>
                    <a:pt x="53185" y="5957"/>
                    <a:pt x="52296" y="5531"/>
                    <a:pt x="52148" y="5957"/>
                  </a:cubicBezTo>
                  <a:cubicBezTo>
                    <a:pt x="52148" y="5531"/>
                    <a:pt x="52592" y="7234"/>
                    <a:pt x="52592" y="7234"/>
                  </a:cubicBezTo>
                  <a:cubicBezTo>
                    <a:pt x="52740" y="7659"/>
                    <a:pt x="52000" y="6808"/>
                    <a:pt x="51851" y="6808"/>
                  </a:cubicBezTo>
                  <a:cubicBezTo>
                    <a:pt x="51703" y="6808"/>
                    <a:pt x="51407" y="7234"/>
                    <a:pt x="51111" y="7659"/>
                  </a:cubicBezTo>
                  <a:cubicBezTo>
                    <a:pt x="51111" y="7659"/>
                    <a:pt x="51111" y="7659"/>
                    <a:pt x="50962" y="7659"/>
                  </a:cubicBezTo>
                  <a:cubicBezTo>
                    <a:pt x="50666" y="7659"/>
                    <a:pt x="50962" y="7659"/>
                    <a:pt x="50814" y="7234"/>
                  </a:cubicBezTo>
                  <a:cubicBezTo>
                    <a:pt x="50814" y="7659"/>
                    <a:pt x="50074" y="8510"/>
                    <a:pt x="50074" y="8510"/>
                  </a:cubicBezTo>
                  <a:cubicBezTo>
                    <a:pt x="50074" y="8085"/>
                    <a:pt x="50370" y="7659"/>
                    <a:pt x="50370" y="7659"/>
                  </a:cubicBezTo>
                  <a:cubicBezTo>
                    <a:pt x="50370" y="7234"/>
                    <a:pt x="49629" y="7659"/>
                    <a:pt x="49481" y="7234"/>
                  </a:cubicBezTo>
                  <a:cubicBezTo>
                    <a:pt x="49481" y="7234"/>
                    <a:pt x="49777" y="6808"/>
                    <a:pt x="49777" y="6808"/>
                  </a:cubicBezTo>
                  <a:cubicBezTo>
                    <a:pt x="49629" y="7234"/>
                    <a:pt x="48888" y="7659"/>
                    <a:pt x="48592" y="7659"/>
                  </a:cubicBezTo>
                  <a:cubicBezTo>
                    <a:pt x="47851" y="8085"/>
                    <a:pt x="48740" y="8085"/>
                    <a:pt x="48888" y="8510"/>
                  </a:cubicBezTo>
                  <a:cubicBezTo>
                    <a:pt x="48740" y="8085"/>
                    <a:pt x="48000" y="8936"/>
                    <a:pt x="47851" y="8936"/>
                  </a:cubicBezTo>
                  <a:cubicBezTo>
                    <a:pt x="47703" y="8936"/>
                    <a:pt x="47555" y="8936"/>
                    <a:pt x="47407" y="9361"/>
                  </a:cubicBezTo>
                  <a:cubicBezTo>
                    <a:pt x="47259" y="9787"/>
                    <a:pt x="46962" y="9361"/>
                    <a:pt x="46666" y="9361"/>
                  </a:cubicBezTo>
                  <a:cubicBezTo>
                    <a:pt x="46518" y="9361"/>
                    <a:pt x="46370" y="10212"/>
                    <a:pt x="46074" y="10212"/>
                  </a:cubicBezTo>
                  <a:cubicBezTo>
                    <a:pt x="45777" y="10638"/>
                    <a:pt x="45629" y="10212"/>
                    <a:pt x="45481" y="10638"/>
                  </a:cubicBezTo>
                  <a:cubicBezTo>
                    <a:pt x="45333" y="11063"/>
                    <a:pt x="45185" y="11489"/>
                    <a:pt x="45037" y="11489"/>
                  </a:cubicBezTo>
                  <a:cubicBezTo>
                    <a:pt x="44740" y="11489"/>
                    <a:pt x="44444" y="11489"/>
                    <a:pt x="44296" y="11489"/>
                  </a:cubicBezTo>
                  <a:cubicBezTo>
                    <a:pt x="44296" y="11489"/>
                    <a:pt x="44740" y="12340"/>
                    <a:pt x="44740" y="12340"/>
                  </a:cubicBezTo>
                  <a:cubicBezTo>
                    <a:pt x="44592" y="12765"/>
                    <a:pt x="43703" y="12765"/>
                    <a:pt x="43703" y="12765"/>
                  </a:cubicBezTo>
                  <a:cubicBezTo>
                    <a:pt x="43703" y="12765"/>
                    <a:pt x="44296" y="12765"/>
                    <a:pt x="44296" y="12765"/>
                  </a:cubicBezTo>
                  <a:cubicBezTo>
                    <a:pt x="44296" y="12765"/>
                    <a:pt x="44000" y="12765"/>
                    <a:pt x="43851" y="12765"/>
                  </a:cubicBezTo>
                  <a:cubicBezTo>
                    <a:pt x="44000" y="12765"/>
                    <a:pt x="44296" y="13191"/>
                    <a:pt x="44296" y="13191"/>
                  </a:cubicBezTo>
                  <a:cubicBezTo>
                    <a:pt x="44148" y="13191"/>
                    <a:pt x="44148" y="13191"/>
                    <a:pt x="44000" y="13191"/>
                  </a:cubicBezTo>
                  <a:cubicBezTo>
                    <a:pt x="44148" y="13191"/>
                    <a:pt x="44000" y="13617"/>
                    <a:pt x="44000" y="13617"/>
                  </a:cubicBezTo>
                  <a:cubicBezTo>
                    <a:pt x="44000" y="14042"/>
                    <a:pt x="43555" y="13617"/>
                    <a:pt x="43555" y="13617"/>
                  </a:cubicBezTo>
                  <a:cubicBezTo>
                    <a:pt x="43555" y="14042"/>
                    <a:pt x="43851" y="14042"/>
                    <a:pt x="43851" y="14468"/>
                  </a:cubicBezTo>
                  <a:cubicBezTo>
                    <a:pt x="44000" y="14468"/>
                    <a:pt x="43703" y="14468"/>
                    <a:pt x="43703" y="14468"/>
                  </a:cubicBezTo>
                  <a:cubicBezTo>
                    <a:pt x="43703" y="15319"/>
                    <a:pt x="44296" y="14468"/>
                    <a:pt x="44148" y="15319"/>
                  </a:cubicBezTo>
                  <a:cubicBezTo>
                    <a:pt x="43851" y="16170"/>
                    <a:pt x="44592" y="16595"/>
                    <a:pt x="44148" y="17021"/>
                  </a:cubicBezTo>
                  <a:cubicBezTo>
                    <a:pt x="43851" y="17021"/>
                    <a:pt x="43555" y="17021"/>
                    <a:pt x="43259" y="17021"/>
                  </a:cubicBezTo>
                  <a:cubicBezTo>
                    <a:pt x="43111" y="17446"/>
                    <a:pt x="43111" y="17872"/>
                    <a:pt x="42814" y="17446"/>
                  </a:cubicBezTo>
                  <a:cubicBezTo>
                    <a:pt x="42666" y="17446"/>
                    <a:pt x="42518" y="17446"/>
                    <a:pt x="42370" y="17446"/>
                  </a:cubicBezTo>
                  <a:cubicBezTo>
                    <a:pt x="41777" y="17872"/>
                    <a:pt x="41185" y="17872"/>
                    <a:pt x="40592" y="17872"/>
                  </a:cubicBezTo>
                  <a:cubicBezTo>
                    <a:pt x="40296" y="17872"/>
                    <a:pt x="40000" y="17872"/>
                    <a:pt x="39851" y="18297"/>
                  </a:cubicBezTo>
                  <a:cubicBezTo>
                    <a:pt x="39703" y="18723"/>
                    <a:pt x="39555" y="19148"/>
                    <a:pt x="39555" y="19574"/>
                  </a:cubicBezTo>
                  <a:cubicBezTo>
                    <a:pt x="39555" y="20000"/>
                    <a:pt x="39851" y="20425"/>
                    <a:pt x="39851" y="20851"/>
                  </a:cubicBezTo>
                  <a:cubicBezTo>
                    <a:pt x="39703" y="21702"/>
                    <a:pt x="39703" y="22127"/>
                    <a:pt x="39851" y="22553"/>
                  </a:cubicBezTo>
                  <a:cubicBezTo>
                    <a:pt x="40148" y="23404"/>
                    <a:pt x="40592" y="22978"/>
                    <a:pt x="40888" y="23829"/>
                  </a:cubicBezTo>
                  <a:cubicBezTo>
                    <a:pt x="40888" y="23829"/>
                    <a:pt x="41185" y="25531"/>
                    <a:pt x="41185" y="25531"/>
                  </a:cubicBezTo>
                  <a:cubicBezTo>
                    <a:pt x="40592" y="25531"/>
                    <a:pt x="40444" y="25531"/>
                    <a:pt x="40000" y="24680"/>
                  </a:cubicBezTo>
                  <a:cubicBezTo>
                    <a:pt x="39555" y="23829"/>
                    <a:pt x="38814" y="22978"/>
                    <a:pt x="38222" y="22978"/>
                  </a:cubicBezTo>
                  <a:cubicBezTo>
                    <a:pt x="37925" y="22978"/>
                    <a:pt x="38074" y="22553"/>
                    <a:pt x="37777" y="22127"/>
                  </a:cubicBezTo>
                  <a:cubicBezTo>
                    <a:pt x="37629" y="22127"/>
                    <a:pt x="37037" y="22127"/>
                    <a:pt x="37037" y="22978"/>
                  </a:cubicBezTo>
                  <a:cubicBezTo>
                    <a:pt x="37037" y="23404"/>
                    <a:pt x="37629" y="23404"/>
                    <a:pt x="37629" y="23404"/>
                  </a:cubicBezTo>
                  <a:cubicBezTo>
                    <a:pt x="37629" y="23404"/>
                    <a:pt x="37185" y="23829"/>
                    <a:pt x="37333" y="23829"/>
                  </a:cubicBezTo>
                  <a:cubicBezTo>
                    <a:pt x="37629" y="24255"/>
                    <a:pt x="37777" y="23829"/>
                    <a:pt x="37925" y="24680"/>
                  </a:cubicBezTo>
                  <a:cubicBezTo>
                    <a:pt x="37925" y="25531"/>
                    <a:pt x="37481" y="25106"/>
                    <a:pt x="37333" y="25106"/>
                  </a:cubicBezTo>
                  <a:cubicBezTo>
                    <a:pt x="37037" y="24680"/>
                    <a:pt x="36888" y="24255"/>
                    <a:pt x="36592" y="24680"/>
                  </a:cubicBezTo>
                  <a:cubicBezTo>
                    <a:pt x="36296" y="24680"/>
                    <a:pt x="36444" y="25957"/>
                    <a:pt x="36592" y="26382"/>
                  </a:cubicBezTo>
                  <a:cubicBezTo>
                    <a:pt x="36740" y="26808"/>
                    <a:pt x="37037" y="26808"/>
                    <a:pt x="37185" y="26808"/>
                  </a:cubicBezTo>
                  <a:cubicBezTo>
                    <a:pt x="37481" y="27234"/>
                    <a:pt x="37777" y="27234"/>
                    <a:pt x="37925" y="27659"/>
                  </a:cubicBezTo>
                  <a:cubicBezTo>
                    <a:pt x="38074" y="28085"/>
                    <a:pt x="38074" y="28510"/>
                    <a:pt x="38074" y="28510"/>
                  </a:cubicBezTo>
                  <a:cubicBezTo>
                    <a:pt x="38222" y="28510"/>
                    <a:pt x="38370" y="28510"/>
                    <a:pt x="38518" y="28510"/>
                  </a:cubicBezTo>
                  <a:cubicBezTo>
                    <a:pt x="38518" y="28510"/>
                    <a:pt x="38074" y="28936"/>
                    <a:pt x="38074" y="28936"/>
                  </a:cubicBezTo>
                  <a:cubicBezTo>
                    <a:pt x="37777" y="28936"/>
                    <a:pt x="37777" y="28510"/>
                    <a:pt x="37629" y="28085"/>
                  </a:cubicBezTo>
                  <a:cubicBezTo>
                    <a:pt x="37333" y="27659"/>
                    <a:pt x="36888" y="27659"/>
                    <a:pt x="36444" y="27659"/>
                  </a:cubicBezTo>
                  <a:cubicBezTo>
                    <a:pt x="36296" y="27659"/>
                    <a:pt x="35555" y="27234"/>
                    <a:pt x="35851" y="26382"/>
                  </a:cubicBezTo>
                  <a:cubicBezTo>
                    <a:pt x="36000" y="26382"/>
                    <a:pt x="35851" y="25957"/>
                    <a:pt x="35851" y="25531"/>
                  </a:cubicBezTo>
                  <a:cubicBezTo>
                    <a:pt x="35703" y="25106"/>
                    <a:pt x="35851" y="24680"/>
                    <a:pt x="35851" y="24255"/>
                  </a:cubicBezTo>
                  <a:cubicBezTo>
                    <a:pt x="36000" y="23404"/>
                    <a:pt x="36148" y="21702"/>
                    <a:pt x="35851" y="21276"/>
                  </a:cubicBezTo>
                  <a:cubicBezTo>
                    <a:pt x="35259" y="20851"/>
                    <a:pt x="35703" y="22978"/>
                    <a:pt x="35555" y="23829"/>
                  </a:cubicBezTo>
                  <a:cubicBezTo>
                    <a:pt x="35259" y="24680"/>
                    <a:pt x="34814" y="25106"/>
                    <a:pt x="34518" y="25957"/>
                  </a:cubicBezTo>
                  <a:cubicBezTo>
                    <a:pt x="34074" y="27234"/>
                    <a:pt x="34222" y="26808"/>
                    <a:pt x="34518" y="27659"/>
                  </a:cubicBezTo>
                  <a:cubicBezTo>
                    <a:pt x="34666" y="28085"/>
                    <a:pt x="35111" y="29361"/>
                    <a:pt x="35111" y="30212"/>
                  </a:cubicBezTo>
                  <a:cubicBezTo>
                    <a:pt x="35111" y="30212"/>
                    <a:pt x="34962" y="31063"/>
                    <a:pt x="34814" y="31063"/>
                  </a:cubicBezTo>
                  <a:cubicBezTo>
                    <a:pt x="34666" y="31914"/>
                    <a:pt x="34518" y="32765"/>
                    <a:pt x="34518" y="33617"/>
                  </a:cubicBezTo>
                  <a:cubicBezTo>
                    <a:pt x="34518" y="33617"/>
                    <a:pt x="34666" y="35744"/>
                    <a:pt x="34814" y="35744"/>
                  </a:cubicBezTo>
                  <a:cubicBezTo>
                    <a:pt x="35111" y="35744"/>
                    <a:pt x="35407" y="35744"/>
                    <a:pt x="35703" y="35319"/>
                  </a:cubicBezTo>
                  <a:cubicBezTo>
                    <a:pt x="36000" y="34893"/>
                    <a:pt x="36444" y="35319"/>
                    <a:pt x="36740" y="35744"/>
                  </a:cubicBezTo>
                  <a:cubicBezTo>
                    <a:pt x="37185" y="35744"/>
                    <a:pt x="37481" y="36595"/>
                    <a:pt x="37629" y="37872"/>
                  </a:cubicBezTo>
                  <a:cubicBezTo>
                    <a:pt x="37777" y="38723"/>
                    <a:pt x="37185" y="40000"/>
                    <a:pt x="37481" y="40425"/>
                  </a:cubicBezTo>
                  <a:cubicBezTo>
                    <a:pt x="37481" y="40425"/>
                    <a:pt x="38370" y="41276"/>
                    <a:pt x="38370" y="41276"/>
                  </a:cubicBezTo>
                  <a:cubicBezTo>
                    <a:pt x="38370" y="41702"/>
                    <a:pt x="37333" y="40851"/>
                    <a:pt x="37185" y="40851"/>
                  </a:cubicBezTo>
                  <a:cubicBezTo>
                    <a:pt x="37185" y="40851"/>
                    <a:pt x="37037" y="39574"/>
                    <a:pt x="37037" y="39574"/>
                  </a:cubicBezTo>
                  <a:cubicBezTo>
                    <a:pt x="37185" y="38723"/>
                    <a:pt x="37333" y="38297"/>
                    <a:pt x="37037" y="37872"/>
                  </a:cubicBezTo>
                  <a:cubicBezTo>
                    <a:pt x="36740" y="37446"/>
                    <a:pt x="36888" y="36595"/>
                    <a:pt x="36592" y="36170"/>
                  </a:cubicBezTo>
                  <a:cubicBezTo>
                    <a:pt x="36296" y="36170"/>
                    <a:pt x="36000" y="36595"/>
                    <a:pt x="35703" y="36595"/>
                  </a:cubicBezTo>
                  <a:cubicBezTo>
                    <a:pt x="35703" y="36595"/>
                    <a:pt x="35111" y="37021"/>
                    <a:pt x="35111" y="37446"/>
                  </a:cubicBezTo>
                  <a:cubicBezTo>
                    <a:pt x="35259" y="37446"/>
                    <a:pt x="35407" y="37446"/>
                    <a:pt x="35259" y="37446"/>
                  </a:cubicBezTo>
                  <a:cubicBezTo>
                    <a:pt x="35259" y="37872"/>
                    <a:pt x="34962" y="38297"/>
                    <a:pt x="35111" y="38723"/>
                  </a:cubicBezTo>
                  <a:cubicBezTo>
                    <a:pt x="35703" y="39574"/>
                    <a:pt x="35259" y="40851"/>
                    <a:pt x="34962" y="41702"/>
                  </a:cubicBezTo>
                  <a:cubicBezTo>
                    <a:pt x="34814" y="42127"/>
                    <a:pt x="34666" y="42978"/>
                    <a:pt x="34666" y="43404"/>
                  </a:cubicBezTo>
                  <a:cubicBezTo>
                    <a:pt x="34518" y="43829"/>
                    <a:pt x="34222" y="44255"/>
                    <a:pt x="33925" y="44255"/>
                  </a:cubicBezTo>
                  <a:cubicBezTo>
                    <a:pt x="33777" y="44680"/>
                    <a:pt x="33629" y="44680"/>
                    <a:pt x="33629" y="45531"/>
                  </a:cubicBezTo>
                  <a:cubicBezTo>
                    <a:pt x="33481" y="46382"/>
                    <a:pt x="33185" y="45957"/>
                    <a:pt x="33037" y="45957"/>
                  </a:cubicBezTo>
                  <a:cubicBezTo>
                    <a:pt x="32592" y="45531"/>
                    <a:pt x="32296" y="45957"/>
                    <a:pt x="32000" y="45531"/>
                  </a:cubicBezTo>
                  <a:cubicBezTo>
                    <a:pt x="31851" y="45531"/>
                    <a:pt x="31703" y="45106"/>
                    <a:pt x="31555" y="45106"/>
                  </a:cubicBezTo>
                  <a:cubicBezTo>
                    <a:pt x="31259" y="45106"/>
                    <a:pt x="31259" y="44680"/>
                    <a:pt x="31111" y="44255"/>
                  </a:cubicBezTo>
                  <a:cubicBezTo>
                    <a:pt x="31111" y="44255"/>
                    <a:pt x="31407" y="43829"/>
                    <a:pt x="31407" y="44255"/>
                  </a:cubicBezTo>
                  <a:cubicBezTo>
                    <a:pt x="31555" y="45106"/>
                    <a:pt x="31851" y="45106"/>
                    <a:pt x="31851" y="44680"/>
                  </a:cubicBezTo>
                  <a:cubicBezTo>
                    <a:pt x="32000" y="44255"/>
                    <a:pt x="32740" y="45531"/>
                    <a:pt x="33037" y="44680"/>
                  </a:cubicBezTo>
                  <a:cubicBezTo>
                    <a:pt x="33037" y="44255"/>
                    <a:pt x="32740" y="43829"/>
                    <a:pt x="33037" y="43829"/>
                  </a:cubicBezTo>
                  <a:cubicBezTo>
                    <a:pt x="33185" y="43404"/>
                    <a:pt x="33481" y="42978"/>
                    <a:pt x="33629" y="42553"/>
                  </a:cubicBezTo>
                  <a:cubicBezTo>
                    <a:pt x="33777" y="41702"/>
                    <a:pt x="33629" y="41702"/>
                    <a:pt x="34074" y="41276"/>
                  </a:cubicBezTo>
                  <a:cubicBezTo>
                    <a:pt x="34518" y="40425"/>
                    <a:pt x="33925" y="39574"/>
                    <a:pt x="34222" y="38723"/>
                  </a:cubicBezTo>
                  <a:cubicBezTo>
                    <a:pt x="34518" y="38297"/>
                    <a:pt x="34518" y="37872"/>
                    <a:pt x="34222" y="37446"/>
                  </a:cubicBezTo>
                  <a:cubicBezTo>
                    <a:pt x="34074" y="37446"/>
                    <a:pt x="33925" y="37021"/>
                    <a:pt x="33777" y="36595"/>
                  </a:cubicBezTo>
                  <a:cubicBezTo>
                    <a:pt x="33629" y="35744"/>
                    <a:pt x="33777" y="34468"/>
                    <a:pt x="33777" y="33617"/>
                  </a:cubicBezTo>
                  <a:cubicBezTo>
                    <a:pt x="33777" y="32765"/>
                    <a:pt x="33629" y="31914"/>
                    <a:pt x="33777" y="31063"/>
                  </a:cubicBezTo>
                  <a:cubicBezTo>
                    <a:pt x="33777" y="30212"/>
                    <a:pt x="34074" y="30212"/>
                    <a:pt x="34074" y="29361"/>
                  </a:cubicBezTo>
                  <a:cubicBezTo>
                    <a:pt x="33925" y="28510"/>
                    <a:pt x="33629" y="28085"/>
                    <a:pt x="33481" y="27659"/>
                  </a:cubicBezTo>
                  <a:cubicBezTo>
                    <a:pt x="33333" y="27234"/>
                    <a:pt x="33185" y="26808"/>
                    <a:pt x="33333" y="26382"/>
                  </a:cubicBezTo>
                  <a:cubicBezTo>
                    <a:pt x="33629" y="25957"/>
                    <a:pt x="33629" y="25106"/>
                    <a:pt x="33777" y="24255"/>
                  </a:cubicBezTo>
                  <a:cubicBezTo>
                    <a:pt x="33925" y="23829"/>
                    <a:pt x="34074" y="22553"/>
                    <a:pt x="33925" y="22127"/>
                  </a:cubicBezTo>
                  <a:cubicBezTo>
                    <a:pt x="33925" y="21702"/>
                    <a:pt x="33333" y="21276"/>
                    <a:pt x="33037" y="20851"/>
                  </a:cubicBezTo>
                  <a:cubicBezTo>
                    <a:pt x="32740" y="20851"/>
                    <a:pt x="32444" y="20851"/>
                    <a:pt x="32148" y="20851"/>
                  </a:cubicBezTo>
                  <a:cubicBezTo>
                    <a:pt x="32000" y="20851"/>
                    <a:pt x="31555" y="20425"/>
                    <a:pt x="31407" y="20851"/>
                  </a:cubicBezTo>
                  <a:cubicBezTo>
                    <a:pt x="30962" y="21702"/>
                    <a:pt x="30962" y="24680"/>
                    <a:pt x="30518" y="25531"/>
                  </a:cubicBezTo>
                  <a:cubicBezTo>
                    <a:pt x="30222" y="26808"/>
                    <a:pt x="29333" y="27234"/>
                    <a:pt x="29333" y="28936"/>
                  </a:cubicBezTo>
                  <a:cubicBezTo>
                    <a:pt x="29333" y="29361"/>
                    <a:pt x="29777" y="28936"/>
                    <a:pt x="29777" y="28936"/>
                  </a:cubicBezTo>
                  <a:cubicBezTo>
                    <a:pt x="29925" y="29361"/>
                    <a:pt x="29777" y="31063"/>
                    <a:pt x="29777" y="31063"/>
                  </a:cubicBezTo>
                  <a:cubicBezTo>
                    <a:pt x="29629" y="31914"/>
                    <a:pt x="29925" y="32340"/>
                    <a:pt x="29481" y="32340"/>
                  </a:cubicBezTo>
                  <a:cubicBezTo>
                    <a:pt x="29481" y="32765"/>
                    <a:pt x="29333" y="32765"/>
                    <a:pt x="29333" y="33191"/>
                  </a:cubicBezTo>
                  <a:cubicBezTo>
                    <a:pt x="29481" y="33617"/>
                    <a:pt x="29629" y="33617"/>
                    <a:pt x="29777" y="33617"/>
                  </a:cubicBezTo>
                  <a:cubicBezTo>
                    <a:pt x="29925" y="33617"/>
                    <a:pt x="30518" y="33617"/>
                    <a:pt x="30518" y="34042"/>
                  </a:cubicBezTo>
                  <a:cubicBezTo>
                    <a:pt x="30518" y="34893"/>
                    <a:pt x="30518" y="35744"/>
                    <a:pt x="30814" y="36170"/>
                  </a:cubicBezTo>
                  <a:cubicBezTo>
                    <a:pt x="31111" y="36595"/>
                    <a:pt x="31407" y="36170"/>
                    <a:pt x="31111" y="37021"/>
                  </a:cubicBezTo>
                  <a:cubicBezTo>
                    <a:pt x="30962" y="37446"/>
                    <a:pt x="30962" y="38297"/>
                    <a:pt x="30814" y="38723"/>
                  </a:cubicBezTo>
                  <a:cubicBezTo>
                    <a:pt x="30666" y="39574"/>
                    <a:pt x="29925" y="37446"/>
                    <a:pt x="29777" y="37021"/>
                  </a:cubicBezTo>
                  <a:cubicBezTo>
                    <a:pt x="29333" y="36170"/>
                    <a:pt x="28740" y="35744"/>
                    <a:pt x="28296" y="35319"/>
                  </a:cubicBezTo>
                  <a:cubicBezTo>
                    <a:pt x="28000" y="34893"/>
                    <a:pt x="27851" y="34468"/>
                    <a:pt x="27555" y="34042"/>
                  </a:cubicBezTo>
                  <a:cubicBezTo>
                    <a:pt x="27407" y="34042"/>
                    <a:pt x="27111" y="33617"/>
                    <a:pt x="26962" y="33617"/>
                  </a:cubicBezTo>
                  <a:cubicBezTo>
                    <a:pt x="26518" y="33617"/>
                    <a:pt x="26074" y="33191"/>
                    <a:pt x="25629" y="33191"/>
                  </a:cubicBezTo>
                  <a:cubicBezTo>
                    <a:pt x="25037" y="33191"/>
                    <a:pt x="24444" y="33191"/>
                    <a:pt x="24888" y="35319"/>
                  </a:cubicBezTo>
                  <a:cubicBezTo>
                    <a:pt x="25185" y="35744"/>
                    <a:pt x="25037" y="36595"/>
                    <a:pt x="24740" y="37021"/>
                  </a:cubicBezTo>
                  <a:cubicBezTo>
                    <a:pt x="24592" y="37446"/>
                    <a:pt x="24148" y="36595"/>
                    <a:pt x="24296" y="37872"/>
                  </a:cubicBezTo>
                  <a:cubicBezTo>
                    <a:pt x="24444" y="38297"/>
                    <a:pt x="23259" y="38297"/>
                    <a:pt x="23851" y="37021"/>
                  </a:cubicBezTo>
                  <a:cubicBezTo>
                    <a:pt x="24000" y="36595"/>
                    <a:pt x="23555" y="35744"/>
                    <a:pt x="23407" y="36170"/>
                  </a:cubicBezTo>
                  <a:cubicBezTo>
                    <a:pt x="23111" y="36170"/>
                    <a:pt x="22814" y="36595"/>
                    <a:pt x="22666" y="37021"/>
                  </a:cubicBezTo>
                  <a:cubicBezTo>
                    <a:pt x="22222" y="37872"/>
                    <a:pt x="21777" y="37021"/>
                    <a:pt x="21333" y="37446"/>
                  </a:cubicBezTo>
                  <a:cubicBezTo>
                    <a:pt x="20888" y="37872"/>
                    <a:pt x="20592" y="38723"/>
                    <a:pt x="20296" y="38723"/>
                  </a:cubicBezTo>
                  <a:cubicBezTo>
                    <a:pt x="20148" y="38723"/>
                    <a:pt x="19259" y="38723"/>
                    <a:pt x="19407" y="38297"/>
                  </a:cubicBezTo>
                  <a:cubicBezTo>
                    <a:pt x="19703" y="38297"/>
                    <a:pt x="19703" y="38297"/>
                    <a:pt x="19703" y="37872"/>
                  </a:cubicBezTo>
                  <a:cubicBezTo>
                    <a:pt x="19703" y="36595"/>
                    <a:pt x="20000" y="37021"/>
                    <a:pt x="20000" y="36170"/>
                  </a:cubicBezTo>
                  <a:cubicBezTo>
                    <a:pt x="20148" y="35744"/>
                    <a:pt x="19111" y="36595"/>
                    <a:pt x="19111" y="36595"/>
                  </a:cubicBezTo>
                  <a:cubicBezTo>
                    <a:pt x="18962" y="36595"/>
                    <a:pt x="18814" y="36595"/>
                    <a:pt x="18814" y="37021"/>
                  </a:cubicBezTo>
                  <a:cubicBezTo>
                    <a:pt x="18814" y="37446"/>
                    <a:pt x="18814" y="37872"/>
                    <a:pt x="18814" y="38297"/>
                  </a:cubicBezTo>
                  <a:cubicBezTo>
                    <a:pt x="18666" y="38297"/>
                    <a:pt x="18370" y="37872"/>
                    <a:pt x="18222" y="37872"/>
                  </a:cubicBezTo>
                  <a:cubicBezTo>
                    <a:pt x="17925" y="37872"/>
                    <a:pt x="17481" y="38297"/>
                    <a:pt x="17185" y="38723"/>
                  </a:cubicBezTo>
                  <a:cubicBezTo>
                    <a:pt x="16740" y="39148"/>
                    <a:pt x="16296" y="40000"/>
                    <a:pt x="15851" y="40425"/>
                  </a:cubicBezTo>
                  <a:cubicBezTo>
                    <a:pt x="15555" y="40425"/>
                    <a:pt x="15407" y="40851"/>
                    <a:pt x="15259" y="41702"/>
                  </a:cubicBezTo>
                  <a:cubicBezTo>
                    <a:pt x="15259" y="42127"/>
                    <a:pt x="15259" y="43404"/>
                    <a:pt x="14962" y="43404"/>
                  </a:cubicBezTo>
                  <a:cubicBezTo>
                    <a:pt x="14666" y="43404"/>
                    <a:pt x="14370" y="43829"/>
                    <a:pt x="14074" y="43829"/>
                  </a:cubicBezTo>
                  <a:cubicBezTo>
                    <a:pt x="13925" y="43829"/>
                    <a:pt x="13777" y="42978"/>
                    <a:pt x="13629" y="42553"/>
                  </a:cubicBezTo>
                  <a:cubicBezTo>
                    <a:pt x="13333" y="41702"/>
                    <a:pt x="12888" y="42127"/>
                    <a:pt x="13185" y="40851"/>
                  </a:cubicBezTo>
                  <a:cubicBezTo>
                    <a:pt x="13333" y="40000"/>
                    <a:pt x="13777" y="40425"/>
                    <a:pt x="13925" y="40000"/>
                  </a:cubicBezTo>
                  <a:cubicBezTo>
                    <a:pt x="14222" y="40000"/>
                    <a:pt x="14518" y="40425"/>
                    <a:pt x="14370" y="39574"/>
                  </a:cubicBezTo>
                  <a:cubicBezTo>
                    <a:pt x="14222" y="39148"/>
                    <a:pt x="14074" y="38297"/>
                    <a:pt x="13925" y="37872"/>
                  </a:cubicBezTo>
                  <a:cubicBezTo>
                    <a:pt x="13629" y="37021"/>
                    <a:pt x="13185" y="37446"/>
                    <a:pt x="12888" y="37446"/>
                  </a:cubicBezTo>
                  <a:cubicBezTo>
                    <a:pt x="12740" y="37446"/>
                    <a:pt x="11851" y="37021"/>
                    <a:pt x="11851" y="37021"/>
                  </a:cubicBezTo>
                  <a:cubicBezTo>
                    <a:pt x="11851" y="37021"/>
                    <a:pt x="12296" y="37446"/>
                    <a:pt x="12296" y="37446"/>
                  </a:cubicBezTo>
                  <a:cubicBezTo>
                    <a:pt x="12444" y="37872"/>
                    <a:pt x="12444" y="38297"/>
                    <a:pt x="12444" y="38723"/>
                  </a:cubicBezTo>
                  <a:cubicBezTo>
                    <a:pt x="12444" y="39148"/>
                    <a:pt x="12444" y="40000"/>
                    <a:pt x="12444" y="40425"/>
                  </a:cubicBezTo>
                  <a:cubicBezTo>
                    <a:pt x="12296" y="40851"/>
                    <a:pt x="12148" y="41276"/>
                    <a:pt x="12148" y="41702"/>
                  </a:cubicBezTo>
                  <a:cubicBezTo>
                    <a:pt x="12296" y="42553"/>
                    <a:pt x="12888" y="42553"/>
                    <a:pt x="12740" y="43829"/>
                  </a:cubicBezTo>
                  <a:cubicBezTo>
                    <a:pt x="12592" y="44255"/>
                    <a:pt x="12444" y="45106"/>
                    <a:pt x="12444" y="45531"/>
                  </a:cubicBezTo>
                  <a:cubicBezTo>
                    <a:pt x="12444" y="45531"/>
                    <a:pt x="12444" y="47234"/>
                    <a:pt x="12444" y="47234"/>
                  </a:cubicBezTo>
                  <a:cubicBezTo>
                    <a:pt x="12444" y="47234"/>
                    <a:pt x="12296" y="45957"/>
                    <a:pt x="12296" y="45957"/>
                  </a:cubicBezTo>
                  <a:cubicBezTo>
                    <a:pt x="12148" y="45957"/>
                    <a:pt x="12000" y="46808"/>
                    <a:pt x="11851" y="46382"/>
                  </a:cubicBezTo>
                  <a:cubicBezTo>
                    <a:pt x="11851" y="46382"/>
                    <a:pt x="12148" y="45957"/>
                    <a:pt x="12148" y="45531"/>
                  </a:cubicBezTo>
                  <a:cubicBezTo>
                    <a:pt x="12000" y="45106"/>
                    <a:pt x="11703" y="45106"/>
                    <a:pt x="11555" y="45106"/>
                  </a:cubicBezTo>
                  <a:cubicBezTo>
                    <a:pt x="11407" y="45106"/>
                    <a:pt x="11259" y="44680"/>
                    <a:pt x="11111" y="45106"/>
                  </a:cubicBezTo>
                  <a:cubicBezTo>
                    <a:pt x="10814" y="45106"/>
                    <a:pt x="10666" y="45957"/>
                    <a:pt x="10370" y="45957"/>
                  </a:cubicBezTo>
                  <a:cubicBezTo>
                    <a:pt x="10074" y="46808"/>
                    <a:pt x="9925" y="46808"/>
                    <a:pt x="9629" y="47659"/>
                  </a:cubicBezTo>
                  <a:cubicBezTo>
                    <a:pt x="9333" y="48510"/>
                    <a:pt x="9037" y="48510"/>
                    <a:pt x="9481" y="49361"/>
                  </a:cubicBezTo>
                  <a:cubicBezTo>
                    <a:pt x="9629" y="49787"/>
                    <a:pt x="9925" y="51063"/>
                    <a:pt x="9777" y="51489"/>
                  </a:cubicBezTo>
                  <a:cubicBezTo>
                    <a:pt x="9629" y="51914"/>
                    <a:pt x="8740" y="51063"/>
                    <a:pt x="8592" y="51063"/>
                  </a:cubicBezTo>
                  <a:cubicBezTo>
                    <a:pt x="8444" y="50638"/>
                    <a:pt x="8000" y="51063"/>
                    <a:pt x="7851" y="51063"/>
                  </a:cubicBezTo>
                  <a:cubicBezTo>
                    <a:pt x="8000" y="50638"/>
                    <a:pt x="7259" y="48936"/>
                    <a:pt x="7111" y="49787"/>
                  </a:cubicBezTo>
                  <a:cubicBezTo>
                    <a:pt x="6370" y="51489"/>
                    <a:pt x="8000" y="51914"/>
                    <a:pt x="8000" y="52765"/>
                  </a:cubicBezTo>
                  <a:cubicBezTo>
                    <a:pt x="7851" y="54468"/>
                    <a:pt x="7407" y="53617"/>
                    <a:pt x="6962" y="53617"/>
                  </a:cubicBezTo>
                  <a:cubicBezTo>
                    <a:pt x="6518" y="53191"/>
                    <a:pt x="6370" y="52340"/>
                    <a:pt x="5925" y="51914"/>
                  </a:cubicBezTo>
                  <a:cubicBezTo>
                    <a:pt x="5629" y="51489"/>
                    <a:pt x="5629" y="51063"/>
                    <a:pt x="5481" y="50212"/>
                  </a:cubicBezTo>
                  <a:cubicBezTo>
                    <a:pt x="5481" y="49361"/>
                    <a:pt x="5333" y="49361"/>
                    <a:pt x="5185" y="48936"/>
                  </a:cubicBezTo>
                  <a:cubicBezTo>
                    <a:pt x="5185" y="48510"/>
                    <a:pt x="5629" y="47659"/>
                    <a:pt x="5629" y="47659"/>
                  </a:cubicBezTo>
                  <a:cubicBezTo>
                    <a:pt x="5777" y="46382"/>
                    <a:pt x="5037" y="45531"/>
                    <a:pt x="4740" y="45531"/>
                  </a:cubicBezTo>
                  <a:cubicBezTo>
                    <a:pt x="4444" y="45106"/>
                    <a:pt x="4444" y="44255"/>
                    <a:pt x="4148" y="44255"/>
                  </a:cubicBezTo>
                  <a:cubicBezTo>
                    <a:pt x="4296" y="43829"/>
                    <a:pt x="3555" y="42127"/>
                    <a:pt x="3555" y="42127"/>
                  </a:cubicBezTo>
                  <a:cubicBezTo>
                    <a:pt x="3851" y="41702"/>
                    <a:pt x="4148" y="42978"/>
                    <a:pt x="4296" y="43404"/>
                  </a:cubicBezTo>
                  <a:cubicBezTo>
                    <a:pt x="4444" y="43829"/>
                    <a:pt x="4592" y="43829"/>
                    <a:pt x="4592" y="43404"/>
                  </a:cubicBezTo>
                  <a:cubicBezTo>
                    <a:pt x="4740" y="43404"/>
                    <a:pt x="4888" y="43829"/>
                    <a:pt x="4888" y="43829"/>
                  </a:cubicBezTo>
                  <a:cubicBezTo>
                    <a:pt x="5333" y="44255"/>
                    <a:pt x="5629" y="44680"/>
                    <a:pt x="6074" y="44680"/>
                  </a:cubicBezTo>
                  <a:cubicBezTo>
                    <a:pt x="6370" y="45106"/>
                    <a:pt x="6814" y="45106"/>
                    <a:pt x="7259" y="45531"/>
                  </a:cubicBezTo>
                  <a:cubicBezTo>
                    <a:pt x="8000" y="46382"/>
                    <a:pt x="8592" y="46382"/>
                    <a:pt x="9333" y="45106"/>
                  </a:cubicBezTo>
                  <a:cubicBezTo>
                    <a:pt x="9629" y="44680"/>
                    <a:pt x="9777" y="44255"/>
                    <a:pt x="10074" y="43829"/>
                  </a:cubicBezTo>
                  <a:cubicBezTo>
                    <a:pt x="10518" y="42978"/>
                    <a:pt x="10222" y="42553"/>
                    <a:pt x="10222" y="41276"/>
                  </a:cubicBezTo>
                  <a:cubicBezTo>
                    <a:pt x="10222" y="40000"/>
                    <a:pt x="9185" y="39574"/>
                    <a:pt x="8888" y="38723"/>
                  </a:cubicBezTo>
                  <a:cubicBezTo>
                    <a:pt x="8444" y="37872"/>
                    <a:pt x="7851" y="37021"/>
                    <a:pt x="7407" y="36595"/>
                  </a:cubicBezTo>
                  <a:cubicBezTo>
                    <a:pt x="6962" y="35744"/>
                    <a:pt x="6370" y="34893"/>
                    <a:pt x="5925" y="34893"/>
                  </a:cubicBezTo>
                  <a:cubicBezTo>
                    <a:pt x="5777" y="34468"/>
                    <a:pt x="5777" y="34893"/>
                    <a:pt x="5629" y="34893"/>
                  </a:cubicBezTo>
                  <a:cubicBezTo>
                    <a:pt x="5481" y="34893"/>
                    <a:pt x="5333" y="34468"/>
                    <a:pt x="5185" y="34468"/>
                  </a:cubicBezTo>
                  <a:cubicBezTo>
                    <a:pt x="4888" y="34042"/>
                    <a:pt x="4592" y="35744"/>
                    <a:pt x="4296" y="35744"/>
                  </a:cubicBezTo>
                  <a:cubicBezTo>
                    <a:pt x="4296" y="35319"/>
                    <a:pt x="4888" y="34042"/>
                    <a:pt x="4296" y="34042"/>
                  </a:cubicBezTo>
                  <a:cubicBezTo>
                    <a:pt x="4148" y="34042"/>
                    <a:pt x="3555" y="33191"/>
                    <a:pt x="3555" y="33191"/>
                  </a:cubicBezTo>
                  <a:cubicBezTo>
                    <a:pt x="3703" y="32765"/>
                    <a:pt x="4296" y="34042"/>
                    <a:pt x="4296" y="33191"/>
                  </a:cubicBezTo>
                  <a:cubicBezTo>
                    <a:pt x="4296" y="32765"/>
                    <a:pt x="3703" y="31914"/>
                    <a:pt x="3555" y="31914"/>
                  </a:cubicBezTo>
                  <a:cubicBezTo>
                    <a:pt x="3407" y="32340"/>
                    <a:pt x="2962" y="33191"/>
                    <a:pt x="2962" y="33191"/>
                  </a:cubicBezTo>
                  <a:cubicBezTo>
                    <a:pt x="2962" y="32765"/>
                    <a:pt x="2962" y="32765"/>
                    <a:pt x="2814" y="32340"/>
                  </a:cubicBezTo>
                  <a:cubicBezTo>
                    <a:pt x="2518" y="32340"/>
                    <a:pt x="2518" y="32765"/>
                    <a:pt x="2370" y="33191"/>
                  </a:cubicBezTo>
                  <a:cubicBezTo>
                    <a:pt x="2370" y="33191"/>
                    <a:pt x="2370" y="33191"/>
                    <a:pt x="2370" y="32765"/>
                  </a:cubicBezTo>
                  <a:cubicBezTo>
                    <a:pt x="2222" y="33191"/>
                    <a:pt x="2074" y="34042"/>
                    <a:pt x="1925" y="34042"/>
                  </a:cubicBezTo>
                  <a:cubicBezTo>
                    <a:pt x="1777" y="34468"/>
                    <a:pt x="1481" y="34468"/>
                    <a:pt x="1481" y="34468"/>
                  </a:cubicBezTo>
                  <a:cubicBezTo>
                    <a:pt x="1333" y="35319"/>
                    <a:pt x="740" y="35319"/>
                    <a:pt x="888" y="36170"/>
                  </a:cubicBezTo>
                  <a:cubicBezTo>
                    <a:pt x="1333" y="37021"/>
                    <a:pt x="740" y="36170"/>
                    <a:pt x="740" y="37446"/>
                  </a:cubicBezTo>
                  <a:cubicBezTo>
                    <a:pt x="740" y="38297"/>
                    <a:pt x="1333" y="38723"/>
                    <a:pt x="1481" y="39148"/>
                  </a:cubicBezTo>
                  <a:cubicBezTo>
                    <a:pt x="1777" y="39574"/>
                    <a:pt x="2074" y="40425"/>
                    <a:pt x="1925" y="41276"/>
                  </a:cubicBezTo>
                  <a:cubicBezTo>
                    <a:pt x="1777" y="42127"/>
                    <a:pt x="1333" y="42553"/>
                    <a:pt x="1333" y="43404"/>
                  </a:cubicBezTo>
                  <a:cubicBezTo>
                    <a:pt x="1481" y="44255"/>
                    <a:pt x="1777" y="45106"/>
                    <a:pt x="1925" y="45957"/>
                  </a:cubicBezTo>
                  <a:cubicBezTo>
                    <a:pt x="2074" y="46808"/>
                    <a:pt x="1777" y="46808"/>
                    <a:pt x="1777" y="47659"/>
                  </a:cubicBezTo>
                  <a:cubicBezTo>
                    <a:pt x="1777" y="48510"/>
                    <a:pt x="2222" y="49361"/>
                    <a:pt x="1925" y="49787"/>
                  </a:cubicBezTo>
                  <a:cubicBezTo>
                    <a:pt x="1629" y="50212"/>
                    <a:pt x="2074" y="51489"/>
                    <a:pt x="2074" y="51914"/>
                  </a:cubicBezTo>
                  <a:cubicBezTo>
                    <a:pt x="2370" y="52765"/>
                    <a:pt x="2666" y="52765"/>
                    <a:pt x="2222" y="53617"/>
                  </a:cubicBezTo>
                  <a:cubicBezTo>
                    <a:pt x="1925" y="54468"/>
                    <a:pt x="2074" y="54468"/>
                    <a:pt x="2222" y="54893"/>
                  </a:cubicBezTo>
                  <a:cubicBezTo>
                    <a:pt x="2962" y="56170"/>
                    <a:pt x="3407" y="57021"/>
                    <a:pt x="2666" y="58723"/>
                  </a:cubicBezTo>
                  <a:cubicBezTo>
                    <a:pt x="1925" y="60851"/>
                    <a:pt x="1185" y="62553"/>
                    <a:pt x="592" y="64680"/>
                  </a:cubicBezTo>
                  <a:cubicBezTo>
                    <a:pt x="888" y="64680"/>
                    <a:pt x="888" y="64255"/>
                    <a:pt x="1037" y="64680"/>
                  </a:cubicBezTo>
                  <a:cubicBezTo>
                    <a:pt x="1185" y="65531"/>
                    <a:pt x="1481" y="65531"/>
                    <a:pt x="1629" y="65957"/>
                  </a:cubicBezTo>
                  <a:cubicBezTo>
                    <a:pt x="2518" y="66808"/>
                    <a:pt x="1333" y="66808"/>
                    <a:pt x="1037" y="66808"/>
                  </a:cubicBezTo>
                  <a:cubicBezTo>
                    <a:pt x="740" y="66808"/>
                    <a:pt x="592" y="67234"/>
                    <a:pt x="592" y="68085"/>
                  </a:cubicBezTo>
                  <a:cubicBezTo>
                    <a:pt x="592" y="68936"/>
                    <a:pt x="296" y="69361"/>
                    <a:pt x="148" y="70212"/>
                  </a:cubicBezTo>
                  <a:cubicBezTo>
                    <a:pt x="0" y="70638"/>
                    <a:pt x="148" y="71489"/>
                    <a:pt x="296" y="72340"/>
                  </a:cubicBezTo>
                  <a:cubicBezTo>
                    <a:pt x="296" y="73191"/>
                    <a:pt x="0" y="74042"/>
                    <a:pt x="148" y="74468"/>
                  </a:cubicBezTo>
                  <a:cubicBezTo>
                    <a:pt x="444" y="74893"/>
                    <a:pt x="444" y="74893"/>
                    <a:pt x="444" y="75744"/>
                  </a:cubicBezTo>
                  <a:cubicBezTo>
                    <a:pt x="296" y="76595"/>
                    <a:pt x="592" y="77021"/>
                    <a:pt x="592" y="77872"/>
                  </a:cubicBezTo>
                  <a:cubicBezTo>
                    <a:pt x="592" y="78297"/>
                    <a:pt x="1037" y="79148"/>
                    <a:pt x="1185" y="79148"/>
                  </a:cubicBezTo>
                  <a:cubicBezTo>
                    <a:pt x="1185" y="79148"/>
                    <a:pt x="1333" y="78723"/>
                    <a:pt x="1481" y="78723"/>
                  </a:cubicBezTo>
                  <a:cubicBezTo>
                    <a:pt x="1629" y="78723"/>
                    <a:pt x="1629" y="79574"/>
                    <a:pt x="1777" y="79574"/>
                  </a:cubicBezTo>
                  <a:cubicBezTo>
                    <a:pt x="2074" y="79148"/>
                    <a:pt x="2074" y="78723"/>
                    <a:pt x="2370" y="79574"/>
                  </a:cubicBezTo>
                  <a:cubicBezTo>
                    <a:pt x="2666" y="80000"/>
                    <a:pt x="2666" y="80000"/>
                    <a:pt x="2666" y="80851"/>
                  </a:cubicBezTo>
                  <a:cubicBezTo>
                    <a:pt x="2518" y="82978"/>
                    <a:pt x="3111" y="84680"/>
                    <a:pt x="3555" y="85531"/>
                  </a:cubicBezTo>
                  <a:cubicBezTo>
                    <a:pt x="3851" y="85957"/>
                    <a:pt x="4000" y="86382"/>
                    <a:pt x="3703" y="86808"/>
                  </a:cubicBezTo>
                  <a:cubicBezTo>
                    <a:pt x="3555" y="87659"/>
                    <a:pt x="3407" y="87234"/>
                    <a:pt x="3111" y="87234"/>
                  </a:cubicBezTo>
                  <a:cubicBezTo>
                    <a:pt x="2814" y="87234"/>
                    <a:pt x="3259" y="91063"/>
                    <a:pt x="3555" y="90638"/>
                  </a:cubicBezTo>
                  <a:cubicBezTo>
                    <a:pt x="3703" y="90212"/>
                    <a:pt x="3851" y="88936"/>
                    <a:pt x="4000" y="89361"/>
                  </a:cubicBezTo>
                  <a:cubicBezTo>
                    <a:pt x="4148" y="89361"/>
                    <a:pt x="4296" y="89787"/>
                    <a:pt x="4592" y="89787"/>
                  </a:cubicBezTo>
                  <a:cubicBezTo>
                    <a:pt x="4888" y="89787"/>
                    <a:pt x="5185" y="90212"/>
                    <a:pt x="5185" y="91063"/>
                  </a:cubicBezTo>
                  <a:cubicBezTo>
                    <a:pt x="5185" y="91489"/>
                    <a:pt x="5037" y="91489"/>
                    <a:pt x="5037" y="91489"/>
                  </a:cubicBezTo>
                  <a:cubicBezTo>
                    <a:pt x="4888" y="91914"/>
                    <a:pt x="5037" y="92765"/>
                    <a:pt x="5185" y="92765"/>
                  </a:cubicBezTo>
                  <a:cubicBezTo>
                    <a:pt x="5333" y="93191"/>
                    <a:pt x="5629" y="92765"/>
                    <a:pt x="5777" y="93191"/>
                  </a:cubicBezTo>
                  <a:cubicBezTo>
                    <a:pt x="5925" y="93617"/>
                    <a:pt x="5925" y="94468"/>
                    <a:pt x="5925" y="94893"/>
                  </a:cubicBezTo>
                  <a:cubicBezTo>
                    <a:pt x="5925" y="95319"/>
                    <a:pt x="6370" y="94893"/>
                    <a:pt x="6518" y="94893"/>
                  </a:cubicBezTo>
                  <a:cubicBezTo>
                    <a:pt x="6666" y="95319"/>
                    <a:pt x="6962" y="96595"/>
                    <a:pt x="7111" y="95744"/>
                  </a:cubicBezTo>
                  <a:cubicBezTo>
                    <a:pt x="7259" y="94893"/>
                    <a:pt x="7407" y="95319"/>
                    <a:pt x="7555" y="95744"/>
                  </a:cubicBezTo>
                  <a:cubicBezTo>
                    <a:pt x="7851" y="96595"/>
                    <a:pt x="7851" y="96170"/>
                    <a:pt x="8148" y="96170"/>
                  </a:cubicBezTo>
                  <a:cubicBezTo>
                    <a:pt x="8296" y="96170"/>
                    <a:pt x="8444" y="97446"/>
                    <a:pt x="8592" y="97021"/>
                  </a:cubicBezTo>
                  <a:cubicBezTo>
                    <a:pt x="8888" y="96595"/>
                    <a:pt x="9185" y="97446"/>
                    <a:pt x="9333" y="97872"/>
                  </a:cubicBezTo>
                  <a:cubicBezTo>
                    <a:pt x="9629" y="98297"/>
                    <a:pt x="9185" y="98723"/>
                    <a:pt x="9185" y="98723"/>
                  </a:cubicBezTo>
                  <a:cubicBezTo>
                    <a:pt x="8888" y="99148"/>
                    <a:pt x="9333" y="99574"/>
                    <a:pt x="9333" y="99574"/>
                  </a:cubicBezTo>
                  <a:cubicBezTo>
                    <a:pt x="9333" y="99574"/>
                    <a:pt x="8888" y="99574"/>
                    <a:pt x="9037" y="100425"/>
                  </a:cubicBezTo>
                  <a:cubicBezTo>
                    <a:pt x="9333" y="100851"/>
                    <a:pt x="9185" y="101276"/>
                    <a:pt x="9037" y="101702"/>
                  </a:cubicBezTo>
                  <a:cubicBezTo>
                    <a:pt x="9037" y="102127"/>
                    <a:pt x="8592" y="102127"/>
                    <a:pt x="8444" y="102127"/>
                  </a:cubicBezTo>
                  <a:cubicBezTo>
                    <a:pt x="8148" y="102127"/>
                    <a:pt x="8000" y="102978"/>
                    <a:pt x="7851" y="103829"/>
                  </a:cubicBezTo>
                  <a:cubicBezTo>
                    <a:pt x="8000" y="103829"/>
                    <a:pt x="8592" y="103829"/>
                    <a:pt x="8592" y="104255"/>
                  </a:cubicBezTo>
                  <a:cubicBezTo>
                    <a:pt x="8592" y="104680"/>
                    <a:pt x="7851" y="105106"/>
                    <a:pt x="7851" y="105531"/>
                  </a:cubicBezTo>
                  <a:cubicBezTo>
                    <a:pt x="7851" y="105957"/>
                    <a:pt x="8148" y="105957"/>
                    <a:pt x="8148" y="106808"/>
                  </a:cubicBezTo>
                  <a:cubicBezTo>
                    <a:pt x="8148" y="106808"/>
                    <a:pt x="7703" y="107234"/>
                    <a:pt x="7703" y="107234"/>
                  </a:cubicBezTo>
                  <a:cubicBezTo>
                    <a:pt x="7555" y="107659"/>
                    <a:pt x="7555" y="108085"/>
                    <a:pt x="7407" y="108510"/>
                  </a:cubicBezTo>
                  <a:cubicBezTo>
                    <a:pt x="7407" y="108936"/>
                    <a:pt x="7111" y="108510"/>
                    <a:pt x="7111" y="109361"/>
                  </a:cubicBezTo>
                  <a:cubicBezTo>
                    <a:pt x="6962" y="109787"/>
                    <a:pt x="7259" y="110638"/>
                    <a:pt x="7555" y="110638"/>
                  </a:cubicBezTo>
                  <a:cubicBezTo>
                    <a:pt x="7851" y="111063"/>
                    <a:pt x="8148" y="111489"/>
                    <a:pt x="8592" y="112340"/>
                  </a:cubicBezTo>
                  <a:cubicBezTo>
                    <a:pt x="8740" y="112765"/>
                    <a:pt x="8888" y="113191"/>
                    <a:pt x="9037" y="113191"/>
                  </a:cubicBezTo>
                  <a:cubicBezTo>
                    <a:pt x="9185" y="114042"/>
                    <a:pt x="9185" y="113617"/>
                    <a:pt x="9481" y="113191"/>
                  </a:cubicBezTo>
                  <a:cubicBezTo>
                    <a:pt x="9925" y="113191"/>
                    <a:pt x="10370" y="114468"/>
                    <a:pt x="10814" y="114468"/>
                  </a:cubicBezTo>
                  <a:cubicBezTo>
                    <a:pt x="11259" y="114468"/>
                    <a:pt x="11703" y="115319"/>
                    <a:pt x="12148" y="115744"/>
                  </a:cubicBezTo>
                  <a:cubicBezTo>
                    <a:pt x="12592" y="116170"/>
                    <a:pt x="12888" y="115744"/>
                    <a:pt x="13333" y="115744"/>
                  </a:cubicBezTo>
                  <a:cubicBezTo>
                    <a:pt x="13481" y="116170"/>
                    <a:pt x="13629" y="116595"/>
                    <a:pt x="13629" y="117021"/>
                  </a:cubicBezTo>
                  <a:cubicBezTo>
                    <a:pt x="13629" y="117446"/>
                    <a:pt x="13777" y="117446"/>
                    <a:pt x="13925" y="117446"/>
                  </a:cubicBezTo>
                  <a:cubicBezTo>
                    <a:pt x="14370" y="117872"/>
                    <a:pt x="14666" y="120000"/>
                    <a:pt x="15259" y="119148"/>
                  </a:cubicBezTo>
                  <a:cubicBezTo>
                    <a:pt x="15407" y="118723"/>
                    <a:pt x="15703" y="118297"/>
                    <a:pt x="15555" y="117872"/>
                  </a:cubicBezTo>
                  <a:cubicBezTo>
                    <a:pt x="15407" y="117446"/>
                    <a:pt x="15259" y="117021"/>
                    <a:pt x="15111" y="116595"/>
                  </a:cubicBezTo>
                  <a:cubicBezTo>
                    <a:pt x="14814" y="115744"/>
                    <a:pt x="14666" y="114893"/>
                    <a:pt x="14814" y="113617"/>
                  </a:cubicBezTo>
                  <a:cubicBezTo>
                    <a:pt x="14814" y="112765"/>
                    <a:pt x="14666" y="111914"/>
                    <a:pt x="14370" y="111489"/>
                  </a:cubicBezTo>
                  <a:cubicBezTo>
                    <a:pt x="14074" y="111063"/>
                    <a:pt x="14518" y="110212"/>
                    <a:pt x="14666" y="109787"/>
                  </a:cubicBezTo>
                  <a:cubicBezTo>
                    <a:pt x="14814" y="108936"/>
                    <a:pt x="14814" y="108085"/>
                    <a:pt x="15259" y="108085"/>
                  </a:cubicBezTo>
                  <a:cubicBezTo>
                    <a:pt x="15407" y="108085"/>
                    <a:pt x="15555" y="107659"/>
                    <a:pt x="15703" y="107234"/>
                  </a:cubicBezTo>
                  <a:cubicBezTo>
                    <a:pt x="15851" y="106808"/>
                    <a:pt x="16000" y="106808"/>
                    <a:pt x="16148" y="106382"/>
                  </a:cubicBezTo>
                  <a:cubicBezTo>
                    <a:pt x="16000" y="106382"/>
                    <a:pt x="15703" y="105957"/>
                    <a:pt x="15703" y="105531"/>
                  </a:cubicBezTo>
                  <a:cubicBezTo>
                    <a:pt x="15703" y="105106"/>
                    <a:pt x="16000" y="105531"/>
                    <a:pt x="16000" y="105531"/>
                  </a:cubicBezTo>
                  <a:cubicBezTo>
                    <a:pt x="16000" y="105106"/>
                    <a:pt x="15703" y="103829"/>
                    <a:pt x="15555" y="103404"/>
                  </a:cubicBezTo>
                  <a:cubicBezTo>
                    <a:pt x="15407" y="102553"/>
                    <a:pt x="15259" y="102553"/>
                    <a:pt x="14962" y="102553"/>
                  </a:cubicBezTo>
                  <a:cubicBezTo>
                    <a:pt x="14518" y="102553"/>
                    <a:pt x="14814" y="101702"/>
                    <a:pt x="14518" y="101276"/>
                  </a:cubicBezTo>
                  <a:cubicBezTo>
                    <a:pt x="14370" y="100851"/>
                    <a:pt x="13925" y="100851"/>
                    <a:pt x="14222" y="100000"/>
                  </a:cubicBezTo>
                  <a:cubicBezTo>
                    <a:pt x="14370" y="99148"/>
                    <a:pt x="14666" y="98723"/>
                    <a:pt x="14370" y="98297"/>
                  </a:cubicBezTo>
                  <a:cubicBezTo>
                    <a:pt x="14222" y="97446"/>
                    <a:pt x="14518" y="97021"/>
                    <a:pt x="14666" y="96595"/>
                  </a:cubicBezTo>
                  <a:cubicBezTo>
                    <a:pt x="14666" y="96170"/>
                    <a:pt x="14962" y="94893"/>
                    <a:pt x="14962" y="95319"/>
                  </a:cubicBezTo>
                  <a:cubicBezTo>
                    <a:pt x="15111" y="95744"/>
                    <a:pt x="15259" y="96595"/>
                    <a:pt x="15407" y="97021"/>
                  </a:cubicBezTo>
                  <a:cubicBezTo>
                    <a:pt x="15703" y="97021"/>
                    <a:pt x="15851" y="96595"/>
                    <a:pt x="15851" y="96170"/>
                  </a:cubicBezTo>
                  <a:cubicBezTo>
                    <a:pt x="15703" y="95319"/>
                    <a:pt x="15703" y="94893"/>
                    <a:pt x="16000" y="94468"/>
                  </a:cubicBezTo>
                  <a:cubicBezTo>
                    <a:pt x="16296" y="94042"/>
                    <a:pt x="16296" y="93191"/>
                    <a:pt x="16592" y="93191"/>
                  </a:cubicBezTo>
                  <a:cubicBezTo>
                    <a:pt x="16888" y="92765"/>
                    <a:pt x="17185" y="91489"/>
                    <a:pt x="17481" y="91914"/>
                  </a:cubicBezTo>
                  <a:cubicBezTo>
                    <a:pt x="17777" y="91914"/>
                    <a:pt x="17777" y="92765"/>
                    <a:pt x="18074" y="91914"/>
                  </a:cubicBezTo>
                  <a:cubicBezTo>
                    <a:pt x="18370" y="91489"/>
                    <a:pt x="18370" y="91914"/>
                    <a:pt x="18666" y="92340"/>
                  </a:cubicBezTo>
                  <a:cubicBezTo>
                    <a:pt x="18962" y="92340"/>
                    <a:pt x="19259" y="92340"/>
                    <a:pt x="19555" y="92765"/>
                  </a:cubicBezTo>
                  <a:cubicBezTo>
                    <a:pt x="19851" y="93191"/>
                    <a:pt x="19851" y="94042"/>
                    <a:pt x="20148" y="94893"/>
                  </a:cubicBezTo>
                  <a:cubicBezTo>
                    <a:pt x="20148" y="94893"/>
                    <a:pt x="20148" y="93617"/>
                    <a:pt x="20444" y="94042"/>
                  </a:cubicBezTo>
                  <a:cubicBezTo>
                    <a:pt x="20592" y="94042"/>
                    <a:pt x="20740" y="94893"/>
                    <a:pt x="21037" y="94893"/>
                  </a:cubicBezTo>
                  <a:cubicBezTo>
                    <a:pt x="21185" y="95319"/>
                    <a:pt x="21333" y="94468"/>
                    <a:pt x="21481" y="94042"/>
                  </a:cubicBezTo>
                  <a:cubicBezTo>
                    <a:pt x="21777" y="93191"/>
                    <a:pt x="21925" y="94042"/>
                    <a:pt x="22222" y="94042"/>
                  </a:cubicBezTo>
                  <a:cubicBezTo>
                    <a:pt x="22518" y="94042"/>
                    <a:pt x="22666" y="93191"/>
                    <a:pt x="22962" y="93617"/>
                  </a:cubicBezTo>
                  <a:cubicBezTo>
                    <a:pt x="23259" y="94042"/>
                    <a:pt x="23407" y="94468"/>
                    <a:pt x="23703" y="94893"/>
                  </a:cubicBezTo>
                  <a:cubicBezTo>
                    <a:pt x="24000" y="95319"/>
                    <a:pt x="23851" y="94893"/>
                    <a:pt x="24148" y="94468"/>
                  </a:cubicBezTo>
                  <a:cubicBezTo>
                    <a:pt x="24296" y="94042"/>
                    <a:pt x="24888" y="94468"/>
                    <a:pt x="25037" y="94468"/>
                  </a:cubicBezTo>
                  <a:cubicBezTo>
                    <a:pt x="25185" y="94468"/>
                    <a:pt x="25481" y="93617"/>
                    <a:pt x="25481" y="93191"/>
                  </a:cubicBezTo>
                  <a:cubicBezTo>
                    <a:pt x="25481" y="92340"/>
                    <a:pt x="25037" y="92340"/>
                    <a:pt x="24888" y="91914"/>
                  </a:cubicBezTo>
                  <a:cubicBezTo>
                    <a:pt x="23851" y="90638"/>
                    <a:pt x="25333" y="91063"/>
                    <a:pt x="25037" y="89361"/>
                  </a:cubicBezTo>
                  <a:cubicBezTo>
                    <a:pt x="24888" y="88936"/>
                    <a:pt x="24592" y="88936"/>
                    <a:pt x="25037" y="88510"/>
                  </a:cubicBezTo>
                  <a:cubicBezTo>
                    <a:pt x="25185" y="88085"/>
                    <a:pt x="25481" y="88510"/>
                    <a:pt x="25629" y="88085"/>
                  </a:cubicBezTo>
                  <a:cubicBezTo>
                    <a:pt x="26222" y="88085"/>
                    <a:pt x="24592" y="85957"/>
                    <a:pt x="25333" y="85106"/>
                  </a:cubicBezTo>
                  <a:cubicBezTo>
                    <a:pt x="25481" y="85106"/>
                    <a:pt x="25777" y="85106"/>
                    <a:pt x="25925" y="85106"/>
                  </a:cubicBezTo>
                  <a:cubicBezTo>
                    <a:pt x="26370" y="85106"/>
                    <a:pt x="26666" y="85106"/>
                    <a:pt x="27111" y="84680"/>
                  </a:cubicBezTo>
                  <a:cubicBezTo>
                    <a:pt x="27407" y="84255"/>
                    <a:pt x="27703" y="84255"/>
                    <a:pt x="28000" y="84255"/>
                  </a:cubicBezTo>
                  <a:cubicBezTo>
                    <a:pt x="28296" y="83829"/>
                    <a:pt x="28592" y="83404"/>
                    <a:pt x="29037" y="83404"/>
                  </a:cubicBezTo>
                  <a:cubicBezTo>
                    <a:pt x="29629" y="82978"/>
                    <a:pt x="30222" y="82553"/>
                    <a:pt x="30814" y="81702"/>
                  </a:cubicBezTo>
                  <a:cubicBezTo>
                    <a:pt x="31259" y="80851"/>
                    <a:pt x="32148" y="80851"/>
                    <a:pt x="32444" y="82553"/>
                  </a:cubicBezTo>
                  <a:cubicBezTo>
                    <a:pt x="32592" y="83404"/>
                    <a:pt x="32444" y="83404"/>
                    <a:pt x="32592" y="84255"/>
                  </a:cubicBezTo>
                  <a:cubicBezTo>
                    <a:pt x="32592" y="85531"/>
                    <a:pt x="33185" y="84255"/>
                    <a:pt x="33481" y="84680"/>
                  </a:cubicBezTo>
                  <a:cubicBezTo>
                    <a:pt x="33629" y="84680"/>
                    <a:pt x="33481" y="85106"/>
                    <a:pt x="33629" y="85106"/>
                  </a:cubicBezTo>
                  <a:cubicBezTo>
                    <a:pt x="33777" y="85531"/>
                    <a:pt x="33777" y="85106"/>
                    <a:pt x="33777" y="85106"/>
                  </a:cubicBezTo>
                  <a:cubicBezTo>
                    <a:pt x="33925" y="84680"/>
                    <a:pt x="34074" y="85106"/>
                    <a:pt x="34222" y="85531"/>
                  </a:cubicBezTo>
                  <a:cubicBezTo>
                    <a:pt x="34370" y="85531"/>
                    <a:pt x="34370" y="85531"/>
                    <a:pt x="34222" y="85957"/>
                  </a:cubicBezTo>
                  <a:cubicBezTo>
                    <a:pt x="34074" y="87234"/>
                    <a:pt x="35111" y="86382"/>
                    <a:pt x="35407" y="85957"/>
                  </a:cubicBezTo>
                  <a:cubicBezTo>
                    <a:pt x="35407" y="85957"/>
                    <a:pt x="36740" y="83829"/>
                    <a:pt x="36740" y="84255"/>
                  </a:cubicBezTo>
                  <a:cubicBezTo>
                    <a:pt x="36740" y="84680"/>
                    <a:pt x="36444" y="85531"/>
                    <a:pt x="36740" y="85957"/>
                  </a:cubicBezTo>
                  <a:cubicBezTo>
                    <a:pt x="37037" y="85957"/>
                    <a:pt x="37185" y="86382"/>
                    <a:pt x="37333" y="86808"/>
                  </a:cubicBezTo>
                  <a:cubicBezTo>
                    <a:pt x="37777" y="88085"/>
                    <a:pt x="37925" y="89361"/>
                    <a:pt x="38222" y="90638"/>
                  </a:cubicBezTo>
                  <a:cubicBezTo>
                    <a:pt x="38518" y="91914"/>
                    <a:pt x="38666" y="93191"/>
                    <a:pt x="38962" y="94042"/>
                  </a:cubicBezTo>
                  <a:cubicBezTo>
                    <a:pt x="39407" y="95319"/>
                    <a:pt x="39407" y="92340"/>
                    <a:pt x="39851" y="93617"/>
                  </a:cubicBezTo>
                  <a:cubicBezTo>
                    <a:pt x="40444" y="95319"/>
                    <a:pt x="40740" y="94468"/>
                    <a:pt x="41481" y="94042"/>
                  </a:cubicBezTo>
                  <a:cubicBezTo>
                    <a:pt x="41777" y="93617"/>
                    <a:pt x="41925" y="94893"/>
                    <a:pt x="42074" y="95319"/>
                  </a:cubicBezTo>
                  <a:cubicBezTo>
                    <a:pt x="42222" y="96170"/>
                    <a:pt x="42518" y="96170"/>
                    <a:pt x="42666" y="97021"/>
                  </a:cubicBezTo>
                  <a:cubicBezTo>
                    <a:pt x="42814" y="97872"/>
                    <a:pt x="43111" y="97872"/>
                    <a:pt x="43407" y="97872"/>
                  </a:cubicBezTo>
                  <a:cubicBezTo>
                    <a:pt x="43851" y="97446"/>
                    <a:pt x="43703" y="97872"/>
                    <a:pt x="43851" y="98297"/>
                  </a:cubicBezTo>
                  <a:cubicBezTo>
                    <a:pt x="44148" y="100000"/>
                    <a:pt x="45037" y="97872"/>
                    <a:pt x="45481" y="97872"/>
                  </a:cubicBezTo>
                  <a:cubicBezTo>
                    <a:pt x="45925" y="97446"/>
                    <a:pt x="46370" y="96170"/>
                    <a:pt x="46814" y="95744"/>
                  </a:cubicBezTo>
                  <a:cubicBezTo>
                    <a:pt x="47407" y="94468"/>
                    <a:pt x="47703" y="94468"/>
                    <a:pt x="48444" y="94893"/>
                  </a:cubicBezTo>
                  <a:cubicBezTo>
                    <a:pt x="48740" y="94893"/>
                    <a:pt x="48740" y="95319"/>
                    <a:pt x="49037" y="96170"/>
                  </a:cubicBezTo>
                  <a:cubicBezTo>
                    <a:pt x="49185" y="96595"/>
                    <a:pt x="49481" y="96595"/>
                    <a:pt x="49777" y="96595"/>
                  </a:cubicBezTo>
                  <a:cubicBezTo>
                    <a:pt x="50074" y="96595"/>
                    <a:pt x="50222" y="97021"/>
                    <a:pt x="50518" y="97021"/>
                  </a:cubicBezTo>
                  <a:cubicBezTo>
                    <a:pt x="50814" y="97872"/>
                    <a:pt x="50962" y="97021"/>
                    <a:pt x="51259" y="96595"/>
                  </a:cubicBezTo>
                  <a:cubicBezTo>
                    <a:pt x="51703" y="95319"/>
                    <a:pt x="50962" y="94468"/>
                    <a:pt x="51259" y="93191"/>
                  </a:cubicBezTo>
                  <a:cubicBezTo>
                    <a:pt x="51407" y="92340"/>
                    <a:pt x="52000" y="90638"/>
                    <a:pt x="52296" y="91063"/>
                  </a:cubicBezTo>
                  <a:cubicBezTo>
                    <a:pt x="52888" y="91914"/>
                    <a:pt x="53629" y="91914"/>
                    <a:pt x="54222" y="92765"/>
                  </a:cubicBezTo>
                  <a:cubicBezTo>
                    <a:pt x="54518" y="93191"/>
                    <a:pt x="54370" y="94042"/>
                    <a:pt x="54518" y="94468"/>
                  </a:cubicBezTo>
                  <a:cubicBezTo>
                    <a:pt x="54666" y="95744"/>
                    <a:pt x="54962" y="95744"/>
                    <a:pt x="55407" y="96170"/>
                  </a:cubicBezTo>
                  <a:cubicBezTo>
                    <a:pt x="56000" y="96595"/>
                    <a:pt x="56592" y="95319"/>
                    <a:pt x="57185" y="95744"/>
                  </a:cubicBezTo>
                  <a:cubicBezTo>
                    <a:pt x="57333" y="95744"/>
                    <a:pt x="57629" y="95744"/>
                    <a:pt x="57777" y="96170"/>
                  </a:cubicBezTo>
                  <a:cubicBezTo>
                    <a:pt x="58074" y="96595"/>
                    <a:pt x="58370" y="96595"/>
                    <a:pt x="58666" y="97446"/>
                  </a:cubicBezTo>
                  <a:cubicBezTo>
                    <a:pt x="59407" y="99148"/>
                    <a:pt x="60592" y="99148"/>
                    <a:pt x="61481" y="98297"/>
                  </a:cubicBezTo>
                  <a:cubicBezTo>
                    <a:pt x="62074" y="97872"/>
                    <a:pt x="62518" y="97021"/>
                    <a:pt x="63111" y="96595"/>
                  </a:cubicBezTo>
                  <a:cubicBezTo>
                    <a:pt x="63407" y="95744"/>
                    <a:pt x="63851" y="96595"/>
                    <a:pt x="64148" y="96595"/>
                  </a:cubicBezTo>
                  <a:cubicBezTo>
                    <a:pt x="64444" y="97021"/>
                    <a:pt x="64592" y="96170"/>
                    <a:pt x="64888" y="96595"/>
                  </a:cubicBezTo>
                  <a:cubicBezTo>
                    <a:pt x="65037" y="97021"/>
                    <a:pt x="65629" y="98297"/>
                    <a:pt x="65925" y="97872"/>
                  </a:cubicBezTo>
                  <a:cubicBezTo>
                    <a:pt x="66074" y="97872"/>
                    <a:pt x="66370" y="97446"/>
                    <a:pt x="66518" y="97021"/>
                  </a:cubicBezTo>
                  <a:cubicBezTo>
                    <a:pt x="66962" y="96595"/>
                    <a:pt x="67111" y="96595"/>
                    <a:pt x="67111" y="95744"/>
                  </a:cubicBezTo>
                  <a:cubicBezTo>
                    <a:pt x="67111" y="94042"/>
                    <a:pt x="67555" y="92340"/>
                    <a:pt x="67851" y="91489"/>
                  </a:cubicBezTo>
                  <a:cubicBezTo>
                    <a:pt x="68000" y="91063"/>
                    <a:pt x="68148" y="90212"/>
                    <a:pt x="68000" y="89787"/>
                  </a:cubicBezTo>
                  <a:cubicBezTo>
                    <a:pt x="67851" y="89361"/>
                    <a:pt x="67407" y="89361"/>
                    <a:pt x="67703" y="88510"/>
                  </a:cubicBezTo>
                  <a:cubicBezTo>
                    <a:pt x="68148" y="87234"/>
                    <a:pt x="68888" y="87234"/>
                    <a:pt x="69629" y="86808"/>
                  </a:cubicBezTo>
                  <a:cubicBezTo>
                    <a:pt x="69925" y="86808"/>
                    <a:pt x="70222" y="86808"/>
                    <a:pt x="70518" y="87234"/>
                  </a:cubicBezTo>
                  <a:cubicBezTo>
                    <a:pt x="70814" y="87659"/>
                    <a:pt x="71259" y="87659"/>
                    <a:pt x="71555" y="88085"/>
                  </a:cubicBezTo>
                  <a:cubicBezTo>
                    <a:pt x="72000" y="88510"/>
                    <a:pt x="72148" y="90212"/>
                    <a:pt x="72444" y="91489"/>
                  </a:cubicBezTo>
                  <a:cubicBezTo>
                    <a:pt x="72592" y="92765"/>
                    <a:pt x="72888" y="94042"/>
                    <a:pt x="73037" y="95319"/>
                  </a:cubicBezTo>
                  <a:cubicBezTo>
                    <a:pt x="73037" y="95744"/>
                    <a:pt x="73037" y="96595"/>
                    <a:pt x="73185" y="97446"/>
                  </a:cubicBezTo>
                  <a:cubicBezTo>
                    <a:pt x="73185" y="97872"/>
                    <a:pt x="73629" y="97872"/>
                    <a:pt x="73777" y="97872"/>
                  </a:cubicBezTo>
                  <a:cubicBezTo>
                    <a:pt x="74370" y="98297"/>
                    <a:pt x="75111" y="99148"/>
                    <a:pt x="75259" y="100851"/>
                  </a:cubicBezTo>
                  <a:cubicBezTo>
                    <a:pt x="75407" y="102127"/>
                    <a:pt x="75555" y="102978"/>
                    <a:pt x="76148" y="102978"/>
                  </a:cubicBezTo>
                  <a:cubicBezTo>
                    <a:pt x="76296" y="102978"/>
                    <a:pt x="76592" y="102978"/>
                    <a:pt x="76740" y="102978"/>
                  </a:cubicBezTo>
                  <a:cubicBezTo>
                    <a:pt x="77037" y="102978"/>
                    <a:pt x="77037" y="102127"/>
                    <a:pt x="77333" y="102127"/>
                  </a:cubicBezTo>
                  <a:cubicBezTo>
                    <a:pt x="77777" y="102127"/>
                    <a:pt x="78222" y="100851"/>
                    <a:pt x="78518" y="102553"/>
                  </a:cubicBezTo>
                  <a:cubicBezTo>
                    <a:pt x="78518" y="103404"/>
                    <a:pt x="78518" y="103404"/>
                    <a:pt x="78370" y="103829"/>
                  </a:cubicBezTo>
                  <a:cubicBezTo>
                    <a:pt x="78074" y="104680"/>
                    <a:pt x="78074" y="105106"/>
                    <a:pt x="77925" y="105957"/>
                  </a:cubicBezTo>
                  <a:cubicBezTo>
                    <a:pt x="77777" y="107234"/>
                    <a:pt x="77481" y="108510"/>
                    <a:pt x="77185" y="109787"/>
                  </a:cubicBezTo>
                  <a:cubicBezTo>
                    <a:pt x="77037" y="110638"/>
                    <a:pt x="76888" y="110212"/>
                    <a:pt x="76740" y="109787"/>
                  </a:cubicBezTo>
                  <a:cubicBezTo>
                    <a:pt x="76444" y="109361"/>
                    <a:pt x="76444" y="109787"/>
                    <a:pt x="76148" y="110212"/>
                  </a:cubicBezTo>
                  <a:cubicBezTo>
                    <a:pt x="76000" y="110212"/>
                    <a:pt x="75703" y="110638"/>
                    <a:pt x="75703" y="110638"/>
                  </a:cubicBezTo>
                  <a:cubicBezTo>
                    <a:pt x="75555" y="111063"/>
                    <a:pt x="76000" y="112765"/>
                    <a:pt x="76000" y="113617"/>
                  </a:cubicBezTo>
                  <a:cubicBezTo>
                    <a:pt x="75851" y="114042"/>
                    <a:pt x="75851" y="114893"/>
                    <a:pt x="75851" y="115319"/>
                  </a:cubicBezTo>
                  <a:cubicBezTo>
                    <a:pt x="75703" y="116170"/>
                    <a:pt x="75407" y="115744"/>
                    <a:pt x="75407" y="116595"/>
                  </a:cubicBezTo>
                  <a:cubicBezTo>
                    <a:pt x="75703" y="116170"/>
                    <a:pt x="75851" y="116595"/>
                    <a:pt x="76148" y="115744"/>
                  </a:cubicBezTo>
                  <a:cubicBezTo>
                    <a:pt x="76296" y="114893"/>
                    <a:pt x="76592" y="115744"/>
                    <a:pt x="76888" y="115744"/>
                  </a:cubicBezTo>
                  <a:cubicBezTo>
                    <a:pt x="77481" y="116595"/>
                    <a:pt x="78074" y="115744"/>
                    <a:pt x="78666" y="114468"/>
                  </a:cubicBezTo>
                  <a:cubicBezTo>
                    <a:pt x="79111" y="113191"/>
                    <a:pt x="79555" y="111489"/>
                    <a:pt x="80000" y="110212"/>
                  </a:cubicBezTo>
                  <a:cubicBezTo>
                    <a:pt x="80444" y="108510"/>
                    <a:pt x="80888" y="106808"/>
                    <a:pt x="81333" y="105106"/>
                  </a:cubicBezTo>
                  <a:cubicBezTo>
                    <a:pt x="82074" y="102127"/>
                    <a:pt x="82814" y="100000"/>
                    <a:pt x="82666" y="96170"/>
                  </a:cubicBezTo>
                  <a:cubicBezTo>
                    <a:pt x="82666" y="94468"/>
                    <a:pt x="82814" y="93617"/>
                    <a:pt x="83111" y="92340"/>
                  </a:cubicBezTo>
                  <a:cubicBezTo>
                    <a:pt x="83259" y="91489"/>
                    <a:pt x="83259" y="91063"/>
                    <a:pt x="83407" y="90212"/>
                  </a:cubicBezTo>
                  <a:cubicBezTo>
                    <a:pt x="83407" y="90212"/>
                    <a:pt x="83407" y="89787"/>
                    <a:pt x="83407" y="89361"/>
                  </a:cubicBezTo>
                  <a:cubicBezTo>
                    <a:pt x="83407" y="88936"/>
                    <a:pt x="83111" y="88510"/>
                    <a:pt x="83111" y="88085"/>
                  </a:cubicBezTo>
                  <a:cubicBezTo>
                    <a:pt x="83111" y="88085"/>
                    <a:pt x="83407" y="88510"/>
                    <a:pt x="83407" y="88085"/>
                  </a:cubicBezTo>
                  <a:cubicBezTo>
                    <a:pt x="83259" y="87659"/>
                    <a:pt x="83259" y="87234"/>
                    <a:pt x="83111" y="87234"/>
                  </a:cubicBezTo>
                  <a:cubicBezTo>
                    <a:pt x="82962" y="86808"/>
                    <a:pt x="82666" y="85531"/>
                    <a:pt x="82518" y="85106"/>
                  </a:cubicBezTo>
                  <a:cubicBezTo>
                    <a:pt x="82370" y="85106"/>
                    <a:pt x="81629" y="84255"/>
                    <a:pt x="81481" y="84680"/>
                  </a:cubicBezTo>
                  <a:cubicBezTo>
                    <a:pt x="81481" y="85106"/>
                    <a:pt x="81629" y="85531"/>
                    <a:pt x="81481" y="85531"/>
                  </a:cubicBezTo>
                  <a:cubicBezTo>
                    <a:pt x="81185" y="85531"/>
                    <a:pt x="81185" y="86382"/>
                    <a:pt x="81037" y="86382"/>
                  </a:cubicBezTo>
                  <a:cubicBezTo>
                    <a:pt x="80740" y="87234"/>
                    <a:pt x="80592" y="85957"/>
                    <a:pt x="80592" y="85531"/>
                  </a:cubicBezTo>
                  <a:cubicBezTo>
                    <a:pt x="80592" y="84680"/>
                    <a:pt x="80888" y="84255"/>
                    <a:pt x="80444" y="84680"/>
                  </a:cubicBezTo>
                  <a:cubicBezTo>
                    <a:pt x="80000" y="85106"/>
                    <a:pt x="80592" y="85957"/>
                    <a:pt x="80000" y="85957"/>
                  </a:cubicBezTo>
                  <a:cubicBezTo>
                    <a:pt x="79851" y="85957"/>
                    <a:pt x="80148" y="83829"/>
                    <a:pt x="80000" y="83404"/>
                  </a:cubicBezTo>
                  <a:cubicBezTo>
                    <a:pt x="80000" y="83829"/>
                    <a:pt x="78370" y="83829"/>
                    <a:pt x="79111" y="82553"/>
                  </a:cubicBezTo>
                  <a:cubicBezTo>
                    <a:pt x="79703" y="81276"/>
                    <a:pt x="80296" y="80000"/>
                    <a:pt x="80888" y="78723"/>
                  </a:cubicBezTo>
                  <a:cubicBezTo>
                    <a:pt x="81037" y="78297"/>
                    <a:pt x="81185" y="77446"/>
                    <a:pt x="81333" y="77021"/>
                  </a:cubicBezTo>
                  <a:cubicBezTo>
                    <a:pt x="81777" y="76170"/>
                    <a:pt x="82222" y="75319"/>
                    <a:pt x="82518" y="74468"/>
                  </a:cubicBezTo>
                  <a:cubicBezTo>
                    <a:pt x="82666" y="74042"/>
                    <a:pt x="82814" y="73191"/>
                    <a:pt x="83111" y="72765"/>
                  </a:cubicBezTo>
                  <a:cubicBezTo>
                    <a:pt x="83407" y="71914"/>
                    <a:pt x="83703" y="71063"/>
                    <a:pt x="84000" y="70212"/>
                  </a:cubicBezTo>
                  <a:cubicBezTo>
                    <a:pt x="84592" y="68936"/>
                    <a:pt x="85481" y="68936"/>
                    <a:pt x="86222" y="68936"/>
                  </a:cubicBezTo>
                  <a:cubicBezTo>
                    <a:pt x="86370" y="68936"/>
                    <a:pt x="86518" y="68936"/>
                    <a:pt x="86666" y="68936"/>
                  </a:cubicBezTo>
                  <a:cubicBezTo>
                    <a:pt x="86814" y="69361"/>
                    <a:pt x="86814" y="69787"/>
                    <a:pt x="86962" y="69787"/>
                  </a:cubicBezTo>
                  <a:cubicBezTo>
                    <a:pt x="87111" y="69361"/>
                    <a:pt x="87407" y="69361"/>
                    <a:pt x="87555" y="68936"/>
                  </a:cubicBezTo>
                  <a:cubicBezTo>
                    <a:pt x="87703" y="68936"/>
                    <a:pt x="87851" y="69361"/>
                    <a:pt x="88000" y="69361"/>
                  </a:cubicBezTo>
                  <a:cubicBezTo>
                    <a:pt x="88148" y="69361"/>
                    <a:pt x="88296" y="69361"/>
                    <a:pt x="88444" y="69361"/>
                  </a:cubicBezTo>
                  <a:cubicBezTo>
                    <a:pt x="88444" y="68936"/>
                    <a:pt x="88592" y="69361"/>
                    <a:pt x="88740" y="69361"/>
                  </a:cubicBezTo>
                  <a:cubicBezTo>
                    <a:pt x="89037" y="69361"/>
                    <a:pt x="89037" y="68085"/>
                    <a:pt x="89481" y="68085"/>
                  </a:cubicBezTo>
                  <a:cubicBezTo>
                    <a:pt x="89629" y="68085"/>
                    <a:pt x="89925" y="68085"/>
                    <a:pt x="90074" y="68085"/>
                  </a:cubicBezTo>
                  <a:cubicBezTo>
                    <a:pt x="90222" y="68510"/>
                    <a:pt x="90370" y="68936"/>
                    <a:pt x="90518" y="68936"/>
                  </a:cubicBezTo>
                  <a:cubicBezTo>
                    <a:pt x="90666" y="69361"/>
                    <a:pt x="91259" y="68510"/>
                    <a:pt x="91259" y="69787"/>
                  </a:cubicBezTo>
                  <a:cubicBezTo>
                    <a:pt x="91259" y="69787"/>
                    <a:pt x="90814" y="69787"/>
                    <a:pt x="90814" y="70212"/>
                  </a:cubicBezTo>
                  <a:cubicBezTo>
                    <a:pt x="90666" y="71063"/>
                    <a:pt x="91259" y="70638"/>
                    <a:pt x="91259" y="70638"/>
                  </a:cubicBezTo>
                  <a:cubicBezTo>
                    <a:pt x="91555" y="70638"/>
                    <a:pt x="91851" y="70638"/>
                    <a:pt x="92000" y="70638"/>
                  </a:cubicBezTo>
                  <a:cubicBezTo>
                    <a:pt x="92148" y="70212"/>
                    <a:pt x="92148" y="70212"/>
                    <a:pt x="92296" y="69787"/>
                  </a:cubicBezTo>
                  <a:cubicBezTo>
                    <a:pt x="92444" y="69787"/>
                    <a:pt x="92592" y="70212"/>
                    <a:pt x="92888" y="70212"/>
                  </a:cubicBezTo>
                  <a:cubicBezTo>
                    <a:pt x="93037" y="70212"/>
                    <a:pt x="94074" y="69361"/>
                    <a:pt x="93481" y="68936"/>
                  </a:cubicBezTo>
                  <a:cubicBezTo>
                    <a:pt x="93185" y="68936"/>
                    <a:pt x="93037" y="69361"/>
                    <a:pt x="93037" y="68085"/>
                  </a:cubicBezTo>
                  <a:cubicBezTo>
                    <a:pt x="93037" y="67659"/>
                    <a:pt x="93333" y="66382"/>
                    <a:pt x="93481" y="65957"/>
                  </a:cubicBezTo>
                  <a:cubicBezTo>
                    <a:pt x="93777" y="65531"/>
                    <a:pt x="93925" y="65106"/>
                    <a:pt x="94222" y="64255"/>
                  </a:cubicBezTo>
                  <a:cubicBezTo>
                    <a:pt x="94370" y="63829"/>
                    <a:pt x="94666" y="63829"/>
                    <a:pt x="94814" y="62978"/>
                  </a:cubicBezTo>
                  <a:cubicBezTo>
                    <a:pt x="94962" y="62127"/>
                    <a:pt x="95111" y="61702"/>
                    <a:pt x="95407" y="61702"/>
                  </a:cubicBezTo>
                  <a:cubicBezTo>
                    <a:pt x="95703" y="61702"/>
                    <a:pt x="96148" y="61276"/>
                    <a:pt x="96444" y="61276"/>
                  </a:cubicBezTo>
                  <a:cubicBezTo>
                    <a:pt x="96740" y="61276"/>
                    <a:pt x="96888" y="62127"/>
                    <a:pt x="97037" y="62127"/>
                  </a:cubicBezTo>
                  <a:cubicBezTo>
                    <a:pt x="97185" y="61702"/>
                    <a:pt x="97333" y="60851"/>
                    <a:pt x="97481" y="61276"/>
                  </a:cubicBezTo>
                  <a:cubicBezTo>
                    <a:pt x="97629" y="61702"/>
                    <a:pt x="97185" y="62978"/>
                    <a:pt x="97185" y="63404"/>
                  </a:cubicBezTo>
                  <a:cubicBezTo>
                    <a:pt x="97185" y="64255"/>
                    <a:pt x="97333" y="63404"/>
                    <a:pt x="97629" y="63829"/>
                  </a:cubicBezTo>
                  <a:cubicBezTo>
                    <a:pt x="97629" y="63829"/>
                    <a:pt x="97333" y="64680"/>
                    <a:pt x="97333" y="65106"/>
                  </a:cubicBezTo>
                  <a:cubicBezTo>
                    <a:pt x="97333" y="65531"/>
                    <a:pt x="98370" y="63404"/>
                    <a:pt x="98370" y="63404"/>
                  </a:cubicBezTo>
                  <a:cubicBezTo>
                    <a:pt x="98518" y="62978"/>
                    <a:pt x="98666" y="62553"/>
                    <a:pt x="98962" y="62127"/>
                  </a:cubicBezTo>
                  <a:cubicBezTo>
                    <a:pt x="99111" y="61702"/>
                    <a:pt x="99555" y="62553"/>
                    <a:pt x="99555" y="61702"/>
                  </a:cubicBezTo>
                  <a:cubicBezTo>
                    <a:pt x="99407" y="60851"/>
                    <a:pt x="99555" y="59148"/>
                    <a:pt x="100000" y="59148"/>
                  </a:cubicBezTo>
                  <a:cubicBezTo>
                    <a:pt x="100148" y="58723"/>
                    <a:pt x="100444" y="58297"/>
                    <a:pt x="100592" y="58723"/>
                  </a:cubicBezTo>
                  <a:cubicBezTo>
                    <a:pt x="100740" y="58723"/>
                    <a:pt x="101037" y="59574"/>
                    <a:pt x="101185" y="59148"/>
                  </a:cubicBezTo>
                  <a:cubicBezTo>
                    <a:pt x="100888" y="59574"/>
                    <a:pt x="100444" y="59148"/>
                    <a:pt x="100296" y="60425"/>
                  </a:cubicBezTo>
                  <a:cubicBezTo>
                    <a:pt x="100296" y="60851"/>
                    <a:pt x="100296" y="61276"/>
                    <a:pt x="100296" y="61702"/>
                  </a:cubicBezTo>
                  <a:cubicBezTo>
                    <a:pt x="100296" y="62127"/>
                    <a:pt x="100000" y="62127"/>
                    <a:pt x="100148" y="62553"/>
                  </a:cubicBezTo>
                  <a:cubicBezTo>
                    <a:pt x="100148" y="62978"/>
                    <a:pt x="100296" y="62978"/>
                    <a:pt x="100148" y="63404"/>
                  </a:cubicBezTo>
                  <a:cubicBezTo>
                    <a:pt x="100000" y="63404"/>
                    <a:pt x="99851" y="63829"/>
                    <a:pt x="100000" y="64255"/>
                  </a:cubicBezTo>
                  <a:cubicBezTo>
                    <a:pt x="100000" y="64255"/>
                    <a:pt x="99111" y="65106"/>
                    <a:pt x="99111" y="65531"/>
                  </a:cubicBezTo>
                  <a:cubicBezTo>
                    <a:pt x="98814" y="65957"/>
                    <a:pt x="98666" y="66808"/>
                    <a:pt x="98370" y="67234"/>
                  </a:cubicBezTo>
                  <a:cubicBezTo>
                    <a:pt x="98074" y="68085"/>
                    <a:pt x="97777" y="68510"/>
                    <a:pt x="97481" y="69361"/>
                  </a:cubicBezTo>
                  <a:cubicBezTo>
                    <a:pt x="96888" y="70638"/>
                    <a:pt x="96444" y="73617"/>
                    <a:pt x="95703" y="73617"/>
                  </a:cubicBezTo>
                  <a:cubicBezTo>
                    <a:pt x="95555" y="73617"/>
                    <a:pt x="94962" y="74042"/>
                    <a:pt x="94962" y="74468"/>
                  </a:cubicBezTo>
                  <a:cubicBezTo>
                    <a:pt x="94962" y="75744"/>
                    <a:pt x="94962" y="76170"/>
                    <a:pt x="94518" y="77021"/>
                  </a:cubicBezTo>
                  <a:cubicBezTo>
                    <a:pt x="93925" y="78297"/>
                    <a:pt x="93925" y="80851"/>
                    <a:pt x="94074" y="82978"/>
                  </a:cubicBezTo>
                  <a:cubicBezTo>
                    <a:pt x="94222" y="85106"/>
                    <a:pt x="94074" y="87659"/>
                    <a:pt x="94518" y="89361"/>
                  </a:cubicBezTo>
                  <a:cubicBezTo>
                    <a:pt x="94666" y="90212"/>
                    <a:pt x="94666" y="91489"/>
                    <a:pt x="94666" y="92340"/>
                  </a:cubicBezTo>
                  <a:cubicBezTo>
                    <a:pt x="94666" y="92340"/>
                    <a:pt x="94666" y="93191"/>
                    <a:pt x="94814" y="93191"/>
                  </a:cubicBezTo>
                  <a:cubicBezTo>
                    <a:pt x="94962" y="93191"/>
                    <a:pt x="94666" y="94468"/>
                    <a:pt x="94814" y="94468"/>
                  </a:cubicBezTo>
                  <a:cubicBezTo>
                    <a:pt x="94814" y="94468"/>
                    <a:pt x="95555" y="92765"/>
                    <a:pt x="95555" y="92340"/>
                  </a:cubicBezTo>
                  <a:cubicBezTo>
                    <a:pt x="95851" y="91489"/>
                    <a:pt x="96000" y="90638"/>
                    <a:pt x="96148" y="89361"/>
                  </a:cubicBezTo>
                  <a:cubicBezTo>
                    <a:pt x="96296" y="88510"/>
                    <a:pt x="96888" y="87659"/>
                    <a:pt x="97037" y="87659"/>
                  </a:cubicBezTo>
                  <a:cubicBezTo>
                    <a:pt x="97481" y="88510"/>
                    <a:pt x="97037" y="85957"/>
                    <a:pt x="97185" y="85531"/>
                  </a:cubicBezTo>
                  <a:cubicBezTo>
                    <a:pt x="97481" y="84255"/>
                    <a:pt x="97629" y="83829"/>
                    <a:pt x="98074" y="83829"/>
                  </a:cubicBezTo>
                  <a:cubicBezTo>
                    <a:pt x="98518" y="83829"/>
                    <a:pt x="99111" y="83829"/>
                    <a:pt x="98814" y="82553"/>
                  </a:cubicBezTo>
                  <a:cubicBezTo>
                    <a:pt x="98370" y="81276"/>
                    <a:pt x="98666" y="80000"/>
                    <a:pt x="99111" y="79148"/>
                  </a:cubicBezTo>
                  <a:cubicBezTo>
                    <a:pt x="99259" y="78723"/>
                    <a:pt x="99259" y="79574"/>
                    <a:pt x="99407" y="79574"/>
                  </a:cubicBezTo>
                  <a:cubicBezTo>
                    <a:pt x="99703" y="79574"/>
                    <a:pt x="99703" y="78297"/>
                    <a:pt x="99703" y="77872"/>
                  </a:cubicBezTo>
                  <a:cubicBezTo>
                    <a:pt x="99407" y="77021"/>
                    <a:pt x="99111" y="76595"/>
                    <a:pt x="99407" y="75319"/>
                  </a:cubicBezTo>
                  <a:cubicBezTo>
                    <a:pt x="99407" y="75319"/>
                    <a:pt x="99851" y="74893"/>
                    <a:pt x="99703" y="74468"/>
                  </a:cubicBezTo>
                  <a:cubicBezTo>
                    <a:pt x="99555" y="74468"/>
                    <a:pt x="99407" y="73617"/>
                    <a:pt x="99259" y="73617"/>
                  </a:cubicBezTo>
                  <a:cubicBezTo>
                    <a:pt x="99111" y="73617"/>
                    <a:pt x="99259" y="74042"/>
                    <a:pt x="99111" y="74042"/>
                  </a:cubicBezTo>
                  <a:cubicBezTo>
                    <a:pt x="98814" y="74042"/>
                    <a:pt x="98666" y="73617"/>
                    <a:pt x="98814" y="72765"/>
                  </a:cubicBezTo>
                  <a:cubicBezTo>
                    <a:pt x="98962" y="71914"/>
                    <a:pt x="99259" y="71489"/>
                    <a:pt x="99555" y="70212"/>
                  </a:cubicBezTo>
                  <a:cubicBezTo>
                    <a:pt x="99703" y="69361"/>
                    <a:pt x="99703" y="68085"/>
                    <a:pt x="100148" y="67234"/>
                  </a:cubicBezTo>
                  <a:cubicBezTo>
                    <a:pt x="100296" y="66808"/>
                    <a:pt x="100296" y="67659"/>
                    <a:pt x="100296" y="67659"/>
                  </a:cubicBezTo>
                  <a:cubicBezTo>
                    <a:pt x="100592" y="67659"/>
                    <a:pt x="100592" y="66808"/>
                    <a:pt x="100740" y="67234"/>
                  </a:cubicBezTo>
                  <a:cubicBezTo>
                    <a:pt x="100888" y="67234"/>
                    <a:pt x="100888" y="67659"/>
                    <a:pt x="101037" y="67234"/>
                  </a:cubicBezTo>
                  <a:cubicBezTo>
                    <a:pt x="101333" y="66808"/>
                    <a:pt x="101481" y="66382"/>
                    <a:pt x="101777" y="65957"/>
                  </a:cubicBezTo>
                  <a:cubicBezTo>
                    <a:pt x="102222" y="65531"/>
                    <a:pt x="101629" y="67234"/>
                    <a:pt x="101925" y="67659"/>
                  </a:cubicBezTo>
                  <a:cubicBezTo>
                    <a:pt x="101925" y="68085"/>
                    <a:pt x="102518" y="66382"/>
                    <a:pt x="102666" y="66382"/>
                  </a:cubicBezTo>
                  <a:cubicBezTo>
                    <a:pt x="102962" y="65957"/>
                    <a:pt x="103259" y="65531"/>
                    <a:pt x="103703" y="65531"/>
                  </a:cubicBezTo>
                  <a:cubicBezTo>
                    <a:pt x="104000" y="65531"/>
                    <a:pt x="104296" y="65531"/>
                    <a:pt x="104444" y="66382"/>
                  </a:cubicBezTo>
                  <a:cubicBezTo>
                    <a:pt x="104592" y="66382"/>
                    <a:pt x="104740" y="66808"/>
                    <a:pt x="104888" y="67234"/>
                  </a:cubicBezTo>
                  <a:cubicBezTo>
                    <a:pt x="105037" y="67659"/>
                    <a:pt x="105037" y="66382"/>
                    <a:pt x="105185" y="66382"/>
                  </a:cubicBezTo>
                  <a:cubicBezTo>
                    <a:pt x="106370" y="63404"/>
                    <a:pt x="107703" y="62127"/>
                    <a:pt x="109037" y="60425"/>
                  </a:cubicBezTo>
                  <a:cubicBezTo>
                    <a:pt x="109333" y="60000"/>
                    <a:pt x="109777" y="59574"/>
                    <a:pt x="109925" y="58723"/>
                  </a:cubicBezTo>
                  <a:cubicBezTo>
                    <a:pt x="110074" y="57872"/>
                    <a:pt x="110074" y="59148"/>
                    <a:pt x="110370" y="59148"/>
                  </a:cubicBezTo>
                  <a:cubicBezTo>
                    <a:pt x="110518" y="59148"/>
                    <a:pt x="110814" y="59148"/>
                    <a:pt x="110962" y="59148"/>
                  </a:cubicBezTo>
                  <a:cubicBezTo>
                    <a:pt x="111111" y="59574"/>
                    <a:pt x="111259" y="60000"/>
                    <a:pt x="111407" y="60000"/>
                  </a:cubicBezTo>
                  <a:cubicBezTo>
                    <a:pt x="111851" y="60000"/>
                    <a:pt x="111851" y="58297"/>
                    <a:pt x="111703" y="57446"/>
                  </a:cubicBezTo>
                  <a:cubicBezTo>
                    <a:pt x="111703" y="57021"/>
                    <a:pt x="111111" y="56170"/>
                    <a:pt x="111259" y="55744"/>
                  </a:cubicBezTo>
                  <a:cubicBezTo>
                    <a:pt x="111259" y="55319"/>
                    <a:pt x="110962" y="53191"/>
                    <a:pt x="110814" y="53617"/>
                  </a:cubicBezTo>
                  <a:cubicBezTo>
                    <a:pt x="110814" y="54042"/>
                    <a:pt x="110518" y="53191"/>
                    <a:pt x="110370" y="53191"/>
                  </a:cubicBezTo>
                  <a:cubicBezTo>
                    <a:pt x="110222" y="52765"/>
                    <a:pt x="110370" y="52340"/>
                    <a:pt x="110222" y="51914"/>
                  </a:cubicBezTo>
                  <a:cubicBezTo>
                    <a:pt x="110222" y="51489"/>
                    <a:pt x="109777" y="51914"/>
                    <a:pt x="109777" y="51914"/>
                  </a:cubicBezTo>
                  <a:cubicBezTo>
                    <a:pt x="109629" y="52340"/>
                    <a:pt x="109185" y="51914"/>
                    <a:pt x="109333" y="51489"/>
                  </a:cubicBezTo>
                  <a:cubicBezTo>
                    <a:pt x="109333" y="51063"/>
                    <a:pt x="109777" y="51489"/>
                    <a:pt x="109925" y="51489"/>
                  </a:cubicBezTo>
                  <a:cubicBezTo>
                    <a:pt x="109925" y="51063"/>
                    <a:pt x="109481" y="51063"/>
                    <a:pt x="109481" y="51063"/>
                  </a:cubicBezTo>
                  <a:cubicBezTo>
                    <a:pt x="109481" y="49787"/>
                    <a:pt x="110666" y="51914"/>
                    <a:pt x="110814" y="51914"/>
                  </a:cubicBezTo>
                  <a:cubicBezTo>
                    <a:pt x="111111" y="52340"/>
                    <a:pt x="112000" y="51489"/>
                    <a:pt x="112296" y="50638"/>
                  </a:cubicBezTo>
                  <a:cubicBezTo>
                    <a:pt x="112444" y="50212"/>
                    <a:pt x="112148" y="50212"/>
                    <a:pt x="112148" y="49787"/>
                  </a:cubicBezTo>
                  <a:cubicBezTo>
                    <a:pt x="112148" y="49787"/>
                    <a:pt x="112740" y="49787"/>
                    <a:pt x="112740" y="48936"/>
                  </a:cubicBezTo>
                  <a:cubicBezTo>
                    <a:pt x="112592" y="48510"/>
                    <a:pt x="112296" y="48085"/>
                    <a:pt x="112444" y="47659"/>
                  </a:cubicBezTo>
                  <a:cubicBezTo>
                    <a:pt x="112444" y="47234"/>
                    <a:pt x="112740" y="46382"/>
                    <a:pt x="112740" y="46382"/>
                  </a:cubicBezTo>
                  <a:cubicBezTo>
                    <a:pt x="112888" y="46382"/>
                    <a:pt x="113481" y="46808"/>
                    <a:pt x="113481" y="46382"/>
                  </a:cubicBezTo>
                  <a:cubicBezTo>
                    <a:pt x="113333" y="46808"/>
                    <a:pt x="112888" y="47234"/>
                    <a:pt x="113037" y="47659"/>
                  </a:cubicBezTo>
                  <a:cubicBezTo>
                    <a:pt x="113185" y="48085"/>
                    <a:pt x="113333" y="48510"/>
                    <a:pt x="113333" y="48510"/>
                  </a:cubicBezTo>
                  <a:cubicBezTo>
                    <a:pt x="113333" y="48936"/>
                    <a:pt x="113185" y="49361"/>
                    <a:pt x="113333" y="49361"/>
                  </a:cubicBezTo>
                  <a:cubicBezTo>
                    <a:pt x="113629" y="49361"/>
                    <a:pt x="113925" y="48936"/>
                    <a:pt x="114222" y="48936"/>
                  </a:cubicBezTo>
                  <a:cubicBezTo>
                    <a:pt x="114518" y="48936"/>
                    <a:pt x="114814" y="48936"/>
                    <a:pt x="115111" y="49361"/>
                  </a:cubicBezTo>
                  <a:cubicBezTo>
                    <a:pt x="115259" y="49787"/>
                    <a:pt x="115259" y="49787"/>
                    <a:pt x="115259" y="50638"/>
                  </a:cubicBezTo>
                  <a:cubicBezTo>
                    <a:pt x="115259" y="51063"/>
                    <a:pt x="115851" y="51489"/>
                    <a:pt x="116000" y="51489"/>
                  </a:cubicBezTo>
                  <a:cubicBezTo>
                    <a:pt x="116148" y="51914"/>
                    <a:pt x="117037" y="53617"/>
                    <a:pt x="117185" y="52765"/>
                  </a:cubicBezTo>
                  <a:cubicBezTo>
                    <a:pt x="117037" y="54042"/>
                    <a:pt x="117925" y="52765"/>
                    <a:pt x="117925" y="52765"/>
                  </a:cubicBezTo>
                  <a:cubicBezTo>
                    <a:pt x="117925" y="52340"/>
                    <a:pt x="117333" y="52340"/>
                    <a:pt x="117481" y="51914"/>
                  </a:cubicBezTo>
                  <a:cubicBezTo>
                    <a:pt x="117481" y="51063"/>
                    <a:pt x="117925" y="51914"/>
                    <a:pt x="117925" y="51914"/>
                  </a:cubicBezTo>
                  <a:cubicBezTo>
                    <a:pt x="117925" y="51063"/>
                    <a:pt x="117777" y="51914"/>
                    <a:pt x="117925" y="50638"/>
                  </a:cubicBezTo>
                  <a:cubicBezTo>
                    <a:pt x="117925" y="50212"/>
                    <a:pt x="117925" y="49787"/>
                    <a:pt x="117925" y="49361"/>
                  </a:cubicBezTo>
                  <a:cubicBezTo>
                    <a:pt x="117777" y="48936"/>
                    <a:pt x="117629" y="48936"/>
                    <a:pt x="117629" y="48510"/>
                  </a:cubicBezTo>
                  <a:cubicBezTo>
                    <a:pt x="117629" y="48510"/>
                    <a:pt x="118666" y="49361"/>
                    <a:pt x="118814" y="48936"/>
                  </a:cubicBezTo>
                  <a:cubicBezTo>
                    <a:pt x="118814" y="48936"/>
                    <a:pt x="118666" y="48510"/>
                    <a:pt x="118518" y="48510"/>
                  </a:cubicBezTo>
                  <a:cubicBezTo>
                    <a:pt x="118666" y="48510"/>
                    <a:pt x="119111" y="48936"/>
                    <a:pt x="119259" y="48510"/>
                  </a:cubicBezTo>
                  <a:cubicBezTo>
                    <a:pt x="119259" y="48085"/>
                    <a:pt x="119259" y="47659"/>
                    <a:pt x="119407" y="47234"/>
                  </a:cubicBezTo>
                  <a:cubicBezTo>
                    <a:pt x="119407" y="47234"/>
                    <a:pt x="119851" y="47234"/>
                    <a:pt x="119851" y="47234"/>
                  </a:cubicBezTo>
                  <a:cubicBezTo>
                    <a:pt x="119851" y="47234"/>
                    <a:pt x="119703" y="47234"/>
                    <a:pt x="119703" y="47234"/>
                  </a:cubicBezTo>
                  <a:cubicBezTo>
                    <a:pt x="119555" y="46808"/>
                    <a:pt x="120000" y="47234"/>
                    <a:pt x="119703" y="47234"/>
                  </a:cubicBezTo>
                  <a:close/>
                  <a:moveTo>
                    <a:pt x="60000" y="81702"/>
                  </a:moveTo>
                  <a:cubicBezTo>
                    <a:pt x="59851" y="82978"/>
                    <a:pt x="59851" y="84255"/>
                    <a:pt x="59703" y="85531"/>
                  </a:cubicBezTo>
                  <a:cubicBezTo>
                    <a:pt x="59555" y="86382"/>
                    <a:pt x="59111" y="85957"/>
                    <a:pt x="59111" y="86808"/>
                  </a:cubicBezTo>
                  <a:cubicBezTo>
                    <a:pt x="59111" y="86808"/>
                    <a:pt x="59407" y="86808"/>
                    <a:pt x="59555" y="86808"/>
                  </a:cubicBezTo>
                  <a:cubicBezTo>
                    <a:pt x="59555" y="86808"/>
                    <a:pt x="58222" y="89361"/>
                    <a:pt x="58074" y="89361"/>
                  </a:cubicBezTo>
                  <a:cubicBezTo>
                    <a:pt x="57925" y="89787"/>
                    <a:pt x="57777" y="90212"/>
                    <a:pt x="57481" y="90212"/>
                  </a:cubicBezTo>
                  <a:cubicBezTo>
                    <a:pt x="57333" y="90638"/>
                    <a:pt x="57185" y="91489"/>
                    <a:pt x="57037" y="91914"/>
                  </a:cubicBezTo>
                  <a:cubicBezTo>
                    <a:pt x="56888" y="92340"/>
                    <a:pt x="55851" y="93191"/>
                    <a:pt x="55703" y="92340"/>
                  </a:cubicBezTo>
                  <a:cubicBezTo>
                    <a:pt x="55703" y="91914"/>
                    <a:pt x="56740" y="91063"/>
                    <a:pt x="56888" y="90638"/>
                  </a:cubicBezTo>
                  <a:cubicBezTo>
                    <a:pt x="57333" y="89787"/>
                    <a:pt x="57777" y="88510"/>
                    <a:pt x="58222" y="87659"/>
                  </a:cubicBezTo>
                  <a:cubicBezTo>
                    <a:pt x="58518" y="87234"/>
                    <a:pt x="58518" y="85957"/>
                    <a:pt x="58814" y="85531"/>
                  </a:cubicBezTo>
                  <a:cubicBezTo>
                    <a:pt x="59111" y="84255"/>
                    <a:pt x="59407" y="82978"/>
                    <a:pt x="59555" y="81702"/>
                  </a:cubicBezTo>
                  <a:cubicBezTo>
                    <a:pt x="59555" y="80851"/>
                    <a:pt x="59555" y="80851"/>
                    <a:pt x="59851" y="80425"/>
                  </a:cubicBezTo>
                  <a:cubicBezTo>
                    <a:pt x="60148" y="80000"/>
                    <a:pt x="60000" y="81276"/>
                    <a:pt x="60000" y="81702"/>
                  </a:cubicBezTo>
                  <a:cubicBezTo>
                    <a:pt x="59851" y="82127"/>
                    <a:pt x="60000" y="80851"/>
                    <a:pt x="60000" y="8170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0" name="Shape 4522">
              <a:extLst>
                <a:ext uri="{FF2B5EF4-FFF2-40B4-BE49-F238E27FC236}">
                  <a16:creationId xmlns:a16="http://schemas.microsoft.com/office/drawing/2014/main" id="{80806F3C-63C2-8641-BE1D-4AD37B93149C}"/>
                </a:ext>
              </a:extLst>
            </p:cNvPr>
            <p:cNvSpPr/>
            <p:nvPr/>
          </p:nvSpPr>
          <p:spPr>
            <a:xfrm>
              <a:off x="18193828" y="6226607"/>
              <a:ext cx="140127" cy="2994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000" y="97500"/>
                  </a:moveTo>
                  <a:cubicBezTo>
                    <a:pt x="104000" y="82500"/>
                    <a:pt x="72000" y="63750"/>
                    <a:pt x="80000" y="48750"/>
                  </a:cubicBezTo>
                  <a:cubicBezTo>
                    <a:pt x="88000" y="37500"/>
                    <a:pt x="80000" y="26250"/>
                    <a:pt x="72000" y="15000"/>
                  </a:cubicBezTo>
                  <a:cubicBezTo>
                    <a:pt x="72000" y="11250"/>
                    <a:pt x="72000" y="7500"/>
                    <a:pt x="72000" y="3750"/>
                  </a:cubicBezTo>
                  <a:cubicBezTo>
                    <a:pt x="72000" y="0"/>
                    <a:pt x="48000" y="0"/>
                    <a:pt x="48000" y="0"/>
                  </a:cubicBezTo>
                  <a:cubicBezTo>
                    <a:pt x="48000" y="3750"/>
                    <a:pt x="56000" y="7500"/>
                    <a:pt x="56000" y="11250"/>
                  </a:cubicBezTo>
                  <a:cubicBezTo>
                    <a:pt x="64000" y="15000"/>
                    <a:pt x="56000" y="18750"/>
                    <a:pt x="48000" y="18750"/>
                  </a:cubicBezTo>
                  <a:cubicBezTo>
                    <a:pt x="40000" y="22500"/>
                    <a:pt x="32000" y="18750"/>
                    <a:pt x="32000" y="26250"/>
                  </a:cubicBezTo>
                  <a:cubicBezTo>
                    <a:pt x="32000" y="30000"/>
                    <a:pt x="32000" y="30000"/>
                    <a:pt x="32000" y="33750"/>
                  </a:cubicBezTo>
                  <a:cubicBezTo>
                    <a:pt x="24000" y="41250"/>
                    <a:pt x="24000" y="48750"/>
                    <a:pt x="16000" y="52500"/>
                  </a:cubicBezTo>
                  <a:cubicBezTo>
                    <a:pt x="0" y="56250"/>
                    <a:pt x="32000" y="67500"/>
                    <a:pt x="40000" y="75000"/>
                  </a:cubicBezTo>
                  <a:cubicBezTo>
                    <a:pt x="48000" y="82500"/>
                    <a:pt x="32000" y="120000"/>
                    <a:pt x="48000" y="120000"/>
                  </a:cubicBezTo>
                  <a:cubicBezTo>
                    <a:pt x="72000" y="120000"/>
                    <a:pt x="96000" y="120000"/>
                    <a:pt x="120000" y="120000"/>
                  </a:cubicBezTo>
                  <a:cubicBezTo>
                    <a:pt x="120000" y="112500"/>
                    <a:pt x="112000" y="105000"/>
                    <a:pt x="104000" y="97500"/>
                  </a:cubicBezTo>
                  <a:cubicBezTo>
                    <a:pt x="104000" y="90000"/>
                    <a:pt x="104000" y="101250"/>
                    <a:pt x="104000" y="975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1" name="Shape 4523">
              <a:extLst>
                <a:ext uri="{FF2B5EF4-FFF2-40B4-BE49-F238E27FC236}">
                  <a16:creationId xmlns:a16="http://schemas.microsoft.com/office/drawing/2014/main" id="{D5213B8D-6409-D54D-8B89-7F9B701EBBEF}"/>
                </a:ext>
              </a:extLst>
            </p:cNvPr>
            <p:cNvSpPr/>
            <p:nvPr/>
          </p:nvSpPr>
          <p:spPr>
            <a:xfrm>
              <a:off x="18222490" y="6516489"/>
              <a:ext cx="140127" cy="2166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5217"/>
                  </a:moveTo>
                  <a:cubicBezTo>
                    <a:pt x="88000" y="5217"/>
                    <a:pt x="72000" y="5217"/>
                    <a:pt x="56000" y="5217"/>
                  </a:cubicBezTo>
                  <a:cubicBezTo>
                    <a:pt x="40000" y="5217"/>
                    <a:pt x="24000" y="0"/>
                    <a:pt x="16000" y="10434"/>
                  </a:cubicBezTo>
                  <a:cubicBezTo>
                    <a:pt x="16000" y="20869"/>
                    <a:pt x="8000" y="26086"/>
                    <a:pt x="8000" y="36521"/>
                  </a:cubicBezTo>
                  <a:cubicBezTo>
                    <a:pt x="8000" y="41739"/>
                    <a:pt x="16000" y="46956"/>
                    <a:pt x="16000" y="57391"/>
                  </a:cubicBezTo>
                  <a:cubicBezTo>
                    <a:pt x="16000" y="62608"/>
                    <a:pt x="0" y="120000"/>
                    <a:pt x="8000" y="120000"/>
                  </a:cubicBezTo>
                  <a:cubicBezTo>
                    <a:pt x="24000" y="114782"/>
                    <a:pt x="8000" y="99130"/>
                    <a:pt x="32000" y="104347"/>
                  </a:cubicBezTo>
                  <a:cubicBezTo>
                    <a:pt x="40000" y="104347"/>
                    <a:pt x="56000" y="99130"/>
                    <a:pt x="56000" y="104347"/>
                  </a:cubicBezTo>
                  <a:cubicBezTo>
                    <a:pt x="64000" y="104347"/>
                    <a:pt x="64000" y="120000"/>
                    <a:pt x="72000" y="120000"/>
                  </a:cubicBezTo>
                  <a:cubicBezTo>
                    <a:pt x="72000" y="120000"/>
                    <a:pt x="72000" y="104347"/>
                    <a:pt x="72000" y="104347"/>
                  </a:cubicBezTo>
                  <a:cubicBezTo>
                    <a:pt x="72000" y="93913"/>
                    <a:pt x="56000" y="88695"/>
                    <a:pt x="48000" y="83478"/>
                  </a:cubicBezTo>
                  <a:cubicBezTo>
                    <a:pt x="40000" y="73043"/>
                    <a:pt x="16000" y="46956"/>
                    <a:pt x="32000" y="36521"/>
                  </a:cubicBezTo>
                  <a:cubicBezTo>
                    <a:pt x="56000" y="26086"/>
                    <a:pt x="48000" y="20869"/>
                    <a:pt x="72000" y="15652"/>
                  </a:cubicBezTo>
                  <a:cubicBezTo>
                    <a:pt x="88000" y="10434"/>
                    <a:pt x="112000" y="20869"/>
                    <a:pt x="120000" y="31304"/>
                  </a:cubicBezTo>
                  <a:cubicBezTo>
                    <a:pt x="112000" y="20869"/>
                    <a:pt x="104000" y="10434"/>
                    <a:pt x="96000" y="521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2" name="Shape 4524">
              <a:extLst>
                <a:ext uri="{FF2B5EF4-FFF2-40B4-BE49-F238E27FC236}">
                  <a16:creationId xmlns:a16="http://schemas.microsoft.com/office/drawing/2014/main" id="{86DCE860-2F16-D44B-8FDD-84D599A7018F}"/>
                </a:ext>
              </a:extLst>
            </p:cNvPr>
            <p:cNvSpPr/>
            <p:nvPr/>
          </p:nvSpPr>
          <p:spPr>
            <a:xfrm>
              <a:off x="17483637" y="7153600"/>
              <a:ext cx="197453" cy="2357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571" y="4800"/>
                  </a:moveTo>
                  <a:cubicBezTo>
                    <a:pt x="17142" y="9600"/>
                    <a:pt x="11428" y="28800"/>
                    <a:pt x="22857" y="33600"/>
                  </a:cubicBezTo>
                  <a:cubicBezTo>
                    <a:pt x="40000" y="48000"/>
                    <a:pt x="11428" y="43200"/>
                    <a:pt x="5714" y="43200"/>
                  </a:cubicBezTo>
                  <a:cubicBezTo>
                    <a:pt x="5714" y="43200"/>
                    <a:pt x="17142" y="52800"/>
                    <a:pt x="17142" y="52800"/>
                  </a:cubicBezTo>
                  <a:cubicBezTo>
                    <a:pt x="17142" y="62400"/>
                    <a:pt x="17142" y="62400"/>
                    <a:pt x="11428" y="67200"/>
                  </a:cubicBezTo>
                  <a:cubicBezTo>
                    <a:pt x="11428" y="67200"/>
                    <a:pt x="17142" y="72000"/>
                    <a:pt x="17142" y="76800"/>
                  </a:cubicBezTo>
                  <a:cubicBezTo>
                    <a:pt x="11428" y="81600"/>
                    <a:pt x="5714" y="96000"/>
                    <a:pt x="5714" y="96000"/>
                  </a:cubicBezTo>
                  <a:cubicBezTo>
                    <a:pt x="5714" y="96000"/>
                    <a:pt x="17142" y="96000"/>
                    <a:pt x="17142" y="100800"/>
                  </a:cubicBezTo>
                  <a:cubicBezTo>
                    <a:pt x="17142" y="100800"/>
                    <a:pt x="0" y="110400"/>
                    <a:pt x="0" y="115200"/>
                  </a:cubicBezTo>
                  <a:cubicBezTo>
                    <a:pt x="0" y="115200"/>
                    <a:pt x="5714" y="110400"/>
                    <a:pt x="11428" y="110400"/>
                  </a:cubicBezTo>
                  <a:cubicBezTo>
                    <a:pt x="11428" y="110400"/>
                    <a:pt x="11428" y="120000"/>
                    <a:pt x="17142" y="115200"/>
                  </a:cubicBezTo>
                  <a:cubicBezTo>
                    <a:pt x="17142" y="110400"/>
                    <a:pt x="28571" y="105600"/>
                    <a:pt x="34285" y="105600"/>
                  </a:cubicBezTo>
                  <a:cubicBezTo>
                    <a:pt x="40000" y="100800"/>
                    <a:pt x="34285" y="120000"/>
                    <a:pt x="45714" y="105600"/>
                  </a:cubicBezTo>
                  <a:cubicBezTo>
                    <a:pt x="51428" y="96000"/>
                    <a:pt x="45714" y="100800"/>
                    <a:pt x="51428" y="105600"/>
                  </a:cubicBezTo>
                  <a:cubicBezTo>
                    <a:pt x="51428" y="105600"/>
                    <a:pt x="68571" y="100800"/>
                    <a:pt x="68571" y="100800"/>
                  </a:cubicBezTo>
                  <a:cubicBezTo>
                    <a:pt x="80000" y="100800"/>
                    <a:pt x="74285" y="96000"/>
                    <a:pt x="80000" y="96000"/>
                  </a:cubicBezTo>
                  <a:cubicBezTo>
                    <a:pt x="91428" y="96000"/>
                    <a:pt x="91428" y="91200"/>
                    <a:pt x="97142" y="86400"/>
                  </a:cubicBezTo>
                  <a:cubicBezTo>
                    <a:pt x="102857" y="76800"/>
                    <a:pt x="108571" y="91200"/>
                    <a:pt x="114285" y="96000"/>
                  </a:cubicBezTo>
                  <a:cubicBezTo>
                    <a:pt x="120000" y="96000"/>
                    <a:pt x="108571" y="76800"/>
                    <a:pt x="108571" y="76800"/>
                  </a:cubicBezTo>
                  <a:cubicBezTo>
                    <a:pt x="102857" y="72000"/>
                    <a:pt x="97142" y="67200"/>
                    <a:pt x="97142" y="57600"/>
                  </a:cubicBezTo>
                  <a:cubicBezTo>
                    <a:pt x="97142" y="33600"/>
                    <a:pt x="80000" y="19200"/>
                    <a:pt x="68571" y="0"/>
                  </a:cubicBezTo>
                  <a:cubicBezTo>
                    <a:pt x="57142" y="9600"/>
                    <a:pt x="45714" y="4800"/>
                    <a:pt x="28571" y="4800"/>
                  </a:cubicBezTo>
                  <a:cubicBezTo>
                    <a:pt x="28571" y="9600"/>
                    <a:pt x="34285" y="4800"/>
                    <a:pt x="28571" y="48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3" name="Shape 4525">
              <a:extLst>
                <a:ext uri="{FF2B5EF4-FFF2-40B4-BE49-F238E27FC236}">
                  <a16:creationId xmlns:a16="http://schemas.microsoft.com/office/drawing/2014/main" id="{212159D7-85A5-954A-B003-DD6CEB209C83}"/>
                </a:ext>
              </a:extLst>
            </p:cNvPr>
            <p:cNvSpPr/>
            <p:nvPr/>
          </p:nvSpPr>
          <p:spPr>
            <a:xfrm>
              <a:off x="17400835" y="6901940"/>
              <a:ext cx="299364" cy="2898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612"/>
                  </a:moveTo>
                  <a:cubicBezTo>
                    <a:pt x="116250" y="7741"/>
                    <a:pt x="112500" y="0"/>
                    <a:pt x="108750" y="3870"/>
                  </a:cubicBezTo>
                  <a:cubicBezTo>
                    <a:pt x="105000" y="3870"/>
                    <a:pt x="105000" y="11612"/>
                    <a:pt x="101250" y="15483"/>
                  </a:cubicBezTo>
                  <a:cubicBezTo>
                    <a:pt x="101250" y="15483"/>
                    <a:pt x="97500" y="11612"/>
                    <a:pt x="93750" y="19354"/>
                  </a:cubicBezTo>
                  <a:cubicBezTo>
                    <a:pt x="90000" y="23225"/>
                    <a:pt x="82500" y="23225"/>
                    <a:pt x="75000" y="23225"/>
                  </a:cubicBezTo>
                  <a:cubicBezTo>
                    <a:pt x="67500" y="27096"/>
                    <a:pt x="82500" y="34838"/>
                    <a:pt x="75000" y="38709"/>
                  </a:cubicBezTo>
                  <a:cubicBezTo>
                    <a:pt x="63750" y="42580"/>
                    <a:pt x="60000" y="34838"/>
                    <a:pt x="48750" y="34838"/>
                  </a:cubicBezTo>
                  <a:cubicBezTo>
                    <a:pt x="45000" y="30967"/>
                    <a:pt x="37500" y="42580"/>
                    <a:pt x="37500" y="46451"/>
                  </a:cubicBezTo>
                  <a:cubicBezTo>
                    <a:pt x="26250" y="58064"/>
                    <a:pt x="3750" y="58064"/>
                    <a:pt x="0" y="73548"/>
                  </a:cubicBezTo>
                  <a:cubicBezTo>
                    <a:pt x="0" y="73548"/>
                    <a:pt x="22500" y="81290"/>
                    <a:pt x="22500" y="81290"/>
                  </a:cubicBezTo>
                  <a:cubicBezTo>
                    <a:pt x="22500" y="85161"/>
                    <a:pt x="18750" y="92903"/>
                    <a:pt x="18750" y="92903"/>
                  </a:cubicBezTo>
                  <a:cubicBezTo>
                    <a:pt x="18750" y="100645"/>
                    <a:pt x="22500" y="96774"/>
                    <a:pt x="22500" y="100645"/>
                  </a:cubicBezTo>
                  <a:cubicBezTo>
                    <a:pt x="22500" y="96774"/>
                    <a:pt x="7500" y="108387"/>
                    <a:pt x="11250" y="112258"/>
                  </a:cubicBezTo>
                  <a:cubicBezTo>
                    <a:pt x="11250" y="112258"/>
                    <a:pt x="18750" y="116129"/>
                    <a:pt x="18750" y="116129"/>
                  </a:cubicBezTo>
                  <a:cubicBezTo>
                    <a:pt x="22500" y="116129"/>
                    <a:pt x="18750" y="116129"/>
                    <a:pt x="18750" y="120000"/>
                  </a:cubicBezTo>
                  <a:cubicBezTo>
                    <a:pt x="18750" y="116129"/>
                    <a:pt x="33750" y="116129"/>
                    <a:pt x="33750" y="120000"/>
                  </a:cubicBezTo>
                  <a:cubicBezTo>
                    <a:pt x="37500" y="120000"/>
                    <a:pt x="41250" y="120000"/>
                    <a:pt x="45000" y="120000"/>
                  </a:cubicBezTo>
                  <a:cubicBezTo>
                    <a:pt x="45000" y="120000"/>
                    <a:pt x="48750" y="112258"/>
                    <a:pt x="52500" y="108387"/>
                  </a:cubicBezTo>
                  <a:cubicBezTo>
                    <a:pt x="63750" y="108387"/>
                    <a:pt x="71250" y="112258"/>
                    <a:pt x="78750" y="104516"/>
                  </a:cubicBezTo>
                  <a:cubicBezTo>
                    <a:pt x="78750" y="96774"/>
                    <a:pt x="60000" y="89032"/>
                    <a:pt x="60000" y="85161"/>
                  </a:cubicBezTo>
                  <a:cubicBezTo>
                    <a:pt x="63750" y="81290"/>
                    <a:pt x="67500" y="77419"/>
                    <a:pt x="75000" y="73548"/>
                  </a:cubicBezTo>
                  <a:cubicBezTo>
                    <a:pt x="82500" y="65806"/>
                    <a:pt x="90000" y="58064"/>
                    <a:pt x="101250" y="54193"/>
                  </a:cubicBezTo>
                  <a:cubicBezTo>
                    <a:pt x="108750" y="46451"/>
                    <a:pt x="97500" y="34838"/>
                    <a:pt x="101250" y="30967"/>
                  </a:cubicBezTo>
                  <a:cubicBezTo>
                    <a:pt x="108750" y="23225"/>
                    <a:pt x="112500" y="15483"/>
                    <a:pt x="120000" y="1161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4" name="Shape 4526">
              <a:extLst>
                <a:ext uri="{FF2B5EF4-FFF2-40B4-BE49-F238E27FC236}">
                  <a16:creationId xmlns:a16="http://schemas.microsoft.com/office/drawing/2014/main" id="{219A3887-8E06-8A4B-898F-7544AE0D99CE}"/>
                </a:ext>
              </a:extLst>
            </p:cNvPr>
            <p:cNvSpPr/>
            <p:nvPr/>
          </p:nvSpPr>
          <p:spPr>
            <a:xfrm>
              <a:off x="11209749" y="6162892"/>
              <a:ext cx="222932" cy="2325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38400"/>
                  </a:moveTo>
                  <a:cubicBezTo>
                    <a:pt x="100000" y="38400"/>
                    <a:pt x="95000" y="24000"/>
                    <a:pt x="90000" y="24000"/>
                  </a:cubicBezTo>
                  <a:cubicBezTo>
                    <a:pt x="80000" y="28800"/>
                    <a:pt x="85000" y="33600"/>
                    <a:pt x="75000" y="28800"/>
                  </a:cubicBezTo>
                  <a:cubicBezTo>
                    <a:pt x="55000" y="24000"/>
                    <a:pt x="75000" y="14400"/>
                    <a:pt x="80000" y="4800"/>
                  </a:cubicBezTo>
                  <a:cubicBezTo>
                    <a:pt x="70000" y="4800"/>
                    <a:pt x="55000" y="0"/>
                    <a:pt x="50000" y="4800"/>
                  </a:cubicBezTo>
                  <a:cubicBezTo>
                    <a:pt x="50000" y="4800"/>
                    <a:pt x="60000" y="4800"/>
                    <a:pt x="50000" y="9600"/>
                  </a:cubicBezTo>
                  <a:cubicBezTo>
                    <a:pt x="50000" y="9600"/>
                    <a:pt x="40000" y="14400"/>
                    <a:pt x="45000" y="14400"/>
                  </a:cubicBezTo>
                  <a:cubicBezTo>
                    <a:pt x="45000" y="19200"/>
                    <a:pt x="55000" y="14400"/>
                    <a:pt x="55000" y="19200"/>
                  </a:cubicBezTo>
                  <a:cubicBezTo>
                    <a:pt x="60000" y="24000"/>
                    <a:pt x="45000" y="24000"/>
                    <a:pt x="45000" y="24000"/>
                  </a:cubicBezTo>
                  <a:cubicBezTo>
                    <a:pt x="35000" y="28800"/>
                    <a:pt x="15000" y="24000"/>
                    <a:pt x="10000" y="28800"/>
                  </a:cubicBezTo>
                  <a:cubicBezTo>
                    <a:pt x="10000" y="28800"/>
                    <a:pt x="15000" y="28800"/>
                    <a:pt x="15000" y="33600"/>
                  </a:cubicBezTo>
                  <a:cubicBezTo>
                    <a:pt x="15000" y="33600"/>
                    <a:pt x="5000" y="33600"/>
                    <a:pt x="10000" y="38400"/>
                  </a:cubicBezTo>
                  <a:cubicBezTo>
                    <a:pt x="10000" y="38400"/>
                    <a:pt x="10000" y="38400"/>
                    <a:pt x="10000" y="38400"/>
                  </a:cubicBezTo>
                  <a:cubicBezTo>
                    <a:pt x="15000" y="38400"/>
                    <a:pt x="5000" y="38400"/>
                    <a:pt x="5000" y="38400"/>
                  </a:cubicBezTo>
                  <a:cubicBezTo>
                    <a:pt x="5000" y="43200"/>
                    <a:pt x="25000" y="43200"/>
                    <a:pt x="15000" y="48000"/>
                  </a:cubicBezTo>
                  <a:cubicBezTo>
                    <a:pt x="0" y="57600"/>
                    <a:pt x="20000" y="62400"/>
                    <a:pt x="30000" y="62400"/>
                  </a:cubicBezTo>
                  <a:cubicBezTo>
                    <a:pt x="35000" y="62400"/>
                    <a:pt x="25000" y="76800"/>
                    <a:pt x="25000" y="81600"/>
                  </a:cubicBezTo>
                  <a:cubicBezTo>
                    <a:pt x="20000" y="81600"/>
                    <a:pt x="10000" y="100800"/>
                    <a:pt x="5000" y="96000"/>
                  </a:cubicBezTo>
                  <a:cubicBezTo>
                    <a:pt x="5000" y="96000"/>
                    <a:pt x="15000" y="96000"/>
                    <a:pt x="15000" y="96000"/>
                  </a:cubicBezTo>
                  <a:cubicBezTo>
                    <a:pt x="10000" y="100800"/>
                    <a:pt x="5000" y="96000"/>
                    <a:pt x="0" y="105600"/>
                  </a:cubicBezTo>
                  <a:cubicBezTo>
                    <a:pt x="0" y="105600"/>
                    <a:pt x="15000" y="100800"/>
                    <a:pt x="15000" y="100800"/>
                  </a:cubicBezTo>
                  <a:cubicBezTo>
                    <a:pt x="15000" y="100800"/>
                    <a:pt x="10000" y="110400"/>
                    <a:pt x="10000" y="115200"/>
                  </a:cubicBezTo>
                  <a:cubicBezTo>
                    <a:pt x="10000" y="115200"/>
                    <a:pt x="20000" y="110400"/>
                    <a:pt x="20000" y="110400"/>
                  </a:cubicBezTo>
                  <a:cubicBezTo>
                    <a:pt x="20000" y="110400"/>
                    <a:pt x="20000" y="115200"/>
                    <a:pt x="20000" y="120000"/>
                  </a:cubicBezTo>
                  <a:cubicBezTo>
                    <a:pt x="25000" y="120000"/>
                    <a:pt x="35000" y="115200"/>
                    <a:pt x="40000" y="115200"/>
                  </a:cubicBezTo>
                  <a:cubicBezTo>
                    <a:pt x="55000" y="110400"/>
                    <a:pt x="70000" y="96000"/>
                    <a:pt x="85000" y="96000"/>
                  </a:cubicBezTo>
                  <a:cubicBezTo>
                    <a:pt x="105000" y="96000"/>
                    <a:pt x="100000" y="91200"/>
                    <a:pt x="110000" y="76800"/>
                  </a:cubicBezTo>
                  <a:cubicBezTo>
                    <a:pt x="120000" y="62400"/>
                    <a:pt x="105000" y="52800"/>
                    <a:pt x="105000" y="38400"/>
                  </a:cubicBezTo>
                  <a:cubicBezTo>
                    <a:pt x="100000" y="38400"/>
                    <a:pt x="105000" y="43200"/>
                    <a:pt x="105000" y="384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5" name="Shape 4527">
              <a:extLst>
                <a:ext uri="{FF2B5EF4-FFF2-40B4-BE49-F238E27FC236}">
                  <a16:creationId xmlns:a16="http://schemas.microsoft.com/office/drawing/2014/main" id="{F50232D8-C745-9D45-8418-AC4FC6F3A835}"/>
                </a:ext>
              </a:extLst>
            </p:cNvPr>
            <p:cNvSpPr/>
            <p:nvPr/>
          </p:nvSpPr>
          <p:spPr>
            <a:xfrm>
              <a:off x="11321210" y="6153339"/>
              <a:ext cx="149682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00" y="72000"/>
                  </a:moveTo>
                  <a:cubicBezTo>
                    <a:pt x="0" y="84000"/>
                    <a:pt x="22500" y="96000"/>
                    <a:pt x="30000" y="96000"/>
                  </a:cubicBezTo>
                  <a:cubicBezTo>
                    <a:pt x="30000" y="96000"/>
                    <a:pt x="37500" y="84000"/>
                    <a:pt x="37500" y="84000"/>
                  </a:cubicBezTo>
                  <a:cubicBezTo>
                    <a:pt x="45000" y="72000"/>
                    <a:pt x="52500" y="84000"/>
                    <a:pt x="60000" y="96000"/>
                  </a:cubicBezTo>
                  <a:cubicBezTo>
                    <a:pt x="75000" y="120000"/>
                    <a:pt x="120000" y="60000"/>
                    <a:pt x="82500" y="48000"/>
                  </a:cubicBezTo>
                  <a:cubicBezTo>
                    <a:pt x="90000" y="48000"/>
                    <a:pt x="82500" y="24000"/>
                    <a:pt x="82500" y="24000"/>
                  </a:cubicBezTo>
                  <a:cubicBezTo>
                    <a:pt x="75000" y="0"/>
                    <a:pt x="67500" y="0"/>
                    <a:pt x="52500" y="12000"/>
                  </a:cubicBezTo>
                  <a:cubicBezTo>
                    <a:pt x="45000" y="12000"/>
                    <a:pt x="30000" y="12000"/>
                    <a:pt x="30000" y="24000"/>
                  </a:cubicBezTo>
                  <a:cubicBezTo>
                    <a:pt x="22500" y="36000"/>
                    <a:pt x="7500" y="48000"/>
                    <a:pt x="7500" y="72000"/>
                  </a:cubicBezTo>
                  <a:cubicBezTo>
                    <a:pt x="7500" y="72000"/>
                    <a:pt x="7500" y="60000"/>
                    <a:pt x="75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6" name="Shape 4528">
              <a:extLst>
                <a:ext uri="{FF2B5EF4-FFF2-40B4-BE49-F238E27FC236}">
                  <a16:creationId xmlns:a16="http://schemas.microsoft.com/office/drawing/2014/main" id="{DEA364AA-E8F8-7046-A64D-CCA624CEECC3}"/>
                </a:ext>
              </a:extLst>
            </p:cNvPr>
            <p:cNvSpPr/>
            <p:nvPr/>
          </p:nvSpPr>
          <p:spPr>
            <a:xfrm>
              <a:off x="11267071" y="6854157"/>
              <a:ext cx="585986" cy="4300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476" y="20869"/>
                  </a:moveTo>
                  <a:cubicBezTo>
                    <a:pt x="104761" y="20869"/>
                    <a:pt x="102857" y="18260"/>
                    <a:pt x="99047" y="15652"/>
                  </a:cubicBezTo>
                  <a:cubicBezTo>
                    <a:pt x="97142" y="13043"/>
                    <a:pt x="95238" y="15652"/>
                    <a:pt x="93333" y="15652"/>
                  </a:cubicBezTo>
                  <a:cubicBezTo>
                    <a:pt x="91428" y="15652"/>
                    <a:pt x="87619" y="15652"/>
                    <a:pt x="85714" y="15652"/>
                  </a:cubicBezTo>
                  <a:cubicBezTo>
                    <a:pt x="81904" y="13043"/>
                    <a:pt x="78095" y="10434"/>
                    <a:pt x="76190" y="10434"/>
                  </a:cubicBezTo>
                  <a:cubicBezTo>
                    <a:pt x="74285" y="7826"/>
                    <a:pt x="74285" y="7826"/>
                    <a:pt x="72380" y="5217"/>
                  </a:cubicBezTo>
                  <a:cubicBezTo>
                    <a:pt x="70476" y="7826"/>
                    <a:pt x="68571" y="5217"/>
                    <a:pt x="66666" y="5217"/>
                  </a:cubicBezTo>
                  <a:cubicBezTo>
                    <a:pt x="62857" y="2608"/>
                    <a:pt x="60952" y="5217"/>
                    <a:pt x="59047" y="5217"/>
                  </a:cubicBezTo>
                  <a:cubicBezTo>
                    <a:pt x="55238" y="5217"/>
                    <a:pt x="53333" y="5217"/>
                    <a:pt x="51428" y="5217"/>
                  </a:cubicBezTo>
                  <a:cubicBezTo>
                    <a:pt x="45714" y="5217"/>
                    <a:pt x="40000" y="2608"/>
                    <a:pt x="32380" y="2608"/>
                  </a:cubicBezTo>
                  <a:cubicBezTo>
                    <a:pt x="28571" y="2608"/>
                    <a:pt x="20952" y="0"/>
                    <a:pt x="15238" y="0"/>
                  </a:cubicBezTo>
                  <a:cubicBezTo>
                    <a:pt x="13333" y="2608"/>
                    <a:pt x="7619" y="5217"/>
                    <a:pt x="3809" y="7826"/>
                  </a:cubicBezTo>
                  <a:cubicBezTo>
                    <a:pt x="0" y="10434"/>
                    <a:pt x="1904" y="13043"/>
                    <a:pt x="3809" y="15652"/>
                  </a:cubicBezTo>
                  <a:cubicBezTo>
                    <a:pt x="3809" y="20869"/>
                    <a:pt x="3809" y="23478"/>
                    <a:pt x="3809" y="28695"/>
                  </a:cubicBezTo>
                  <a:cubicBezTo>
                    <a:pt x="5714" y="28695"/>
                    <a:pt x="9523" y="26086"/>
                    <a:pt x="9523" y="26086"/>
                  </a:cubicBezTo>
                  <a:cubicBezTo>
                    <a:pt x="11428" y="26086"/>
                    <a:pt x="9523" y="31304"/>
                    <a:pt x="13333" y="31304"/>
                  </a:cubicBezTo>
                  <a:cubicBezTo>
                    <a:pt x="17142" y="31304"/>
                    <a:pt x="19047" y="28695"/>
                    <a:pt x="22857" y="28695"/>
                  </a:cubicBezTo>
                  <a:cubicBezTo>
                    <a:pt x="26666" y="26086"/>
                    <a:pt x="30476" y="33913"/>
                    <a:pt x="26666" y="36521"/>
                  </a:cubicBezTo>
                  <a:cubicBezTo>
                    <a:pt x="22857" y="41739"/>
                    <a:pt x="24761" y="44347"/>
                    <a:pt x="24761" y="52173"/>
                  </a:cubicBezTo>
                  <a:cubicBezTo>
                    <a:pt x="22857" y="54782"/>
                    <a:pt x="24761" y="62608"/>
                    <a:pt x="22857" y="65217"/>
                  </a:cubicBezTo>
                  <a:cubicBezTo>
                    <a:pt x="17142" y="65217"/>
                    <a:pt x="19047" y="67826"/>
                    <a:pt x="22857" y="73043"/>
                  </a:cubicBezTo>
                  <a:cubicBezTo>
                    <a:pt x="24761" y="75652"/>
                    <a:pt x="19047" y="80869"/>
                    <a:pt x="19047" y="86086"/>
                  </a:cubicBezTo>
                  <a:cubicBezTo>
                    <a:pt x="22857" y="91304"/>
                    <a:pt x="19047" y="93913"/>
                    <a:pt x="19047" y="99130"/>
                  </a:cubicBezTo>
                  <a:cubicBezTo>
                    <a:pt x="24761" y="96521"/>
                    <a:pt x="28571" y="109565"/>
                    <a:pt x="32380" y="114782"/>
                  </a:cubicBezTo>
                  <a:cubicBezTo>
                    <a:pt x="32380" y="117391"/>
                    <a:pt x="36190" y="120000"/>
                    <a:pt x="38095" y="117391"/>
                  </a:cubicBezTo>
                  <a:cubicBezTo>
                    <a:pt x="38095" y="117391"/>
                    <a:pt x="40000" y="114782"/>
                    <a:pt x="40000" y="112173"/>
                  </a:cubicBezTo>
                  <a:cubicBezTo>
                    <a:pt x="41904" y="112173"/>
                    <a:pt x="45714" y="109565"/>
                    <a:pt x="45714" y="109565"/>
                  </a:cubicBezTo>
                  <a:cubicBezTo>
                    <a:pt x="53333" y="106956"/>
                    <a:pt x="60952" y="109565"/>
                    <a:pt x="68571" y="106956"/>
                  </a:cubicBezTo>
                  <a:cubicBezTo>
                    <a:pt x="70476" y="104347"/>
                    <a:pt x="70476" y="101739"/>
                    <a:pt x="74285" y="99130"/>
                  </a:cubicBezTo>
                  <a:cubicBezTo>
                    <a:pt x="78095" y="96521"/>
                    <a:pt x="80000" y="93913"/>
                    <a:pt x="81904" y="91304"/>
                  </a:cubicBezTo>
                  <a:cubicBezTo>
                    <a:pt x="83809" y="83478"/>
                    <a:pt x="85714" y="80869"/>
                    <a:pt x="89523" y="78260"/>
                  </a:cubicBezTo>
                  <a:cubicBezTo>
                    <a:pt x="91428" y="75652"/>
                    <a:pt x="87619" y="70434"/>
                    <a:pt x="85714" y="67826"/>
                  </a:cubicBezTo>
                  <a:cubicBezTo>
                    <a:pt x="85714" y="65217"/>
                    <a:pt x="89523" y="57391"/>
                    <a:pt x="91428" y="54782"/>
                  </a:cubicBezTo>
                  <a:cubicBezTo>
                    <a:pt x="91428" y="54782"/>
                    <a:pt x="93333" y="52173"/>
                    <a:pt x="95238" y="49565"/>
                  </a:cubicBezTo>
                  <a:cubicBezTo>
                    <a:pt x="95238" y="49565"/>
                    <a:pt x="95238" y="44347"/>
                    <a:pt x="97142" y="44347"/>
                  </a:cubicBezTo>
                  <a:cubicBezTo>
                    <a:pt x="102857" y="39130"/>
                    <a:pt x="108571" y="36521"/>
                    <a:pt x="114285" y="33913"/>
                  </a:cubicBezTo>
                  <a:cubicBezTo>
                    <a:pt x="116190" y="31304"/>
                    <a:pt x="120000" y="28695"/>
                    <a:pt x="120000" y="23478"/>
                  </a:cubicBezTo>
                  <a:cubicBezTo>
                    <a:pt x="118095" y="18260"/>
                    <a:pt x="114285" y="23478"/>
                    <a:pt x="110476" y="20869"/>
                  </a:cubicBezTo>
                  <a:cubicBezTo>
                    <a:pt x="104761" y="20869"/>
                    <a:pt x="114285" y="23478"/>
                    <a:pt x="110476" y="2086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7" name="Shape 4529">
              <a:extLst>
                <a:ext uri="{FF2B5EF4-FFF2-40B4-BE49-F238E27FC236}">
                  <a16:creationId xmlns:a16="http://schemas.microsoft.com/office/drawing/2014/main" id="{1CF55F53-ECC7-3F4E-A79D-EF913AAF3722}"/>
                </a:ext>
              </a:extLst>
            </p:cNvPr>
            <p:cNvSpPr/>
            <p:nvPr/>
          </p:nvSpPr>
          <p:spPr>
            <a:xfrm>
              <a:off x="11267071" y="6946540"/>
              <a:ext cx="149682" cy="283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500" y="100000"/>
                  </a:moveTo>
                  <a:cubicBezTo>
                    <a:pt x="90000" y="92000"/>
                    <a:pt x="75000" y="88000"/>
                    <a:pt x="82500" y="84000"/>
                  </a:cubicBezTo>
                  <a:cubicBezTo>
                    <a:pt x="90000" y="72000"/>
                    <a:pt x="90000" y="72000"/>
                    <a:pt x="75000" y="64000"/>
                  </a:cubicBezTo>
                  <a:cubicBezTo>
                    <a:pt x="67500" y="56000"/>
                    <a:pt x="82500" y="60000"/>
                    <a:pt x="90000" y="56000"/>
                  </a:cubicBezTo>
                  <a:cubicBezTo>
                    <a:pt x="97500" y="52000"/>
                    <a:pt x="97500" y="40000"/>
                    <a:pt x="97500" y="36000"/>
                  </a:cubicBezTo>
                  <a:cubicBezTo>
                    <a:pt x="97500" y="24000"/>
                    <a:pt x="90000" y="24000"/>
                    <a:pt x="105000" y="16000"/>
                  </a:cubicBezTo>
                  <a:cubicBezTo>
                    <a:pt x="120000" y="12000"/>
                    <a:pt x="105000" y="0"/>
                    <a:pt x="90000" y="4000"/>
                  </a:cubicBezTo>
                  <a:cubicBezTo>
                    <a:pt x="75000" y="4000"/>
                    <a:pt x="67500" y="8000"/>
                    <a:pt x="52500" y="8000"/>
                  </a:cubicBezTo>
                  <a:cubicBezTo>
                    <a:pt x="37500" y="8000"/>
                    <a:pt x="45000" y="0"/>
                    <a:pt x="37500" y="0"/>
                  </a:cubicBezTo>
                  <a:cubicBezTo>
                    <a:pt x="45000" y="0"/>
                    <a:pt x="22500" y="0"/>
                    <a:pt x="30000" y="0"/>
                  </a:cubicBezTo>
                  <a:cubicBezTo>
                    <a:pt x="15000" y="4000"/>
                    <a:pt x="22500" y="8000"/>
                    <a:pt x="22500" y="16000"/>
                  </a:cubicBezTo>
                  <a:cubicBezTo>
                    <a:pt x="22500" y="20000"/>
                    <a:pt x="22500" y="28000"/>
                    <a:pt x="22500" y="32000"/>
                  </a:cubicBezTo>
                  <a:cubicBezTo>
                    <a:pt x="15000" y="40000"/>
                    <a:pt x="15000" y="48000"/>
                    <a:pt x="15000" y="52000"/>
                  </a:cubicBezTo>
                  <a:cubicBezTo>
                    <a:pt x="7500" y="64000"/>
                    <a:pt x="0" y="68000"/>
                    <a:pt x="0" y="80000"/>
                  </a:cubicBezTo>
                  <a:cubicBezTo>
                    <a:pt x="7500" y="84000"/>
                    <a:pt x="15000" y="80000"/>
                    <a:pt x="15000" y="88000"/>
                  </a:cubicBezTo>
                  <a:cubicBezTo>
                    <a:pt x="22500" y="92000"/>
                    <a:pt x="15000" y="104000"/>
                    <a:pt x="15000" y="112000"/>
                  </a:cubicBezTo>
                  <a:cubicBezTo>
                    <a:pt x="15000" y="120000"/>
                    <a:pt x="30000" y="120000"/>
                    <a:pt x="45000" y="120000"/>
                  </a:cubicBezTo>
                  <a:cubicBezTo>
                    <a:pt x="75000" y="120000"/>
                    <a:pt x="67500" y="108000"/>
                    <a:pt x="82500" y="100000"/>
                  </a:cubicBezTo>
                  <a:cubicBezTo>
                    <a:pt x="90000" y="92000"/>
                    <a:pt x="75000" y="104000"/>
                    <a:pt x="82500" y="10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8" name="Shape 4530">
              <a:extLst>
                <a:ext uri="{FF2B5EF4-FFF2-40B4-BE49-F238E27FC236}">
                  <a16:creationId xmlns:a16="http://schemas.microsoft.com/office/drawing/2014/main" id="{839446AE-345E-814E-B72A-90462F7DED5E}"/>
                </a:ext>
              </a:extLst>
            </p:cNvPr>
            <p:cNvSpPr/>
            <p:nvPr/>
          </p:nvSpPr>
          <p:spPr>
            <a:xfrm>
              <a:off x="13069621" y="9510902"/>
              <a:ext cx="493632" cy="8250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35" y="31363"/>
                  </a:moveTo>
                  <a:cubicBezTo>
                    <a:pt x="110943" y="23181"/>
                    <a:pt x="113207" y="12272"/>
                    <a:pt x="113207" y="4090"/>
                  </a:cubicBezTo>
                  <a:cubicBezTo>
                    <a:pt x="113207" y="0"/>
                    <a:pt x="108679" y="2727"/>
                    <a:pt x="104150" y="4090"/>
                  </a:cubicBezTo>
                  <a:cubicBezTo>
                    <a:pt x="101886" y="5454"/>
                    <a:pt x="97358" y="8181"/>
                    <a:pt x="92830" y="8181"/>
                  </a:cubicBezTo>
                  <a:cubicBezTo>
                    <a:pt x="90566" y="8181"/>
                    <a:pt x="86037" y="6818"/>
                    <a:pt x="86037" y="9545"/>
                  </a:cubicBezTo>
                  <a:cubicBezTo>
                    <a:pt x="81509" y="13636"/>
                    <a:pt x="76981" y="9545"/>
                    <a:pt x="72452" y="9545"/>
                  </a:cubicBezTo>
                  <a:cubicBezTo>
                    <a:pt x="67924" y="9545"/>
                    <a:pt x="67924" y="12272"/>
                    <a:pt x="63396" y="9545"/>
                  </a:cubicBezTo>
                  <a:cubicBezTo>
                    <a:pt x="61132" y="9545"/>
                    <a:pt x="54339" y="9545"/>
                    <a:pt x="52075" y="9545"/>
                  </a:cubicBezTo>
                  <a:cubicBezTo>
                    <a:pt x="45283" y="9545"/>
                    <a:pt x="47547" y="21818"/>
                    <a:pt x="54339" y="24545"/>
                  </a:cubicBezTo>
                  <a:cubicBezTo>
                    <a:pt x="54339" y="24545"/>
                    <a:pt x="54339" y="27272"/>
                    <a:pt x="56603" y="27272"/>
                  </a:cubicBezTo>
                  <a:cubicBezTo>
                    <a:pt x="56603" y="28636"/>
                    <a:pt x="58867" y="28636"/>
                    <a:pt x="61132" y="30000"/>
                  </a:cubicBezTo>
                  <a:cubicBezTo>
                    <a:pt x="61132" y="32727"/>
                    <a:pt x="61132" y="36818"/>
                    <a:pt x="61132" y="38181"/>
                  </a:cubicBezTo>
                  <a:cubicBezTo>
                    <a:pt x="61132" y="40909"/>
                    <a:pt x="63396" y="42272"/>
                    <a:pt x="56603" y="42272"/>
                  </a:cubicBezTo>
                  <a:cubicBezTo>
                    <a:pt x="54339" y="42272"/>
                    <a:pt x="54339" y="46363"/>
                    <a:pt x="54339" y="47727"/>
                  </a:cubicBezTo>
                  <a:cubicBezTo>
                    <a:pt x="52075" y="46363"/>
                    <a:pt x="47547" y="43636"/>
                    <a:pt x="45283" y="42272"/>
                  </a:cubicBezTo>
                  <a:cubicBezTo>
                    <a:pt x="43018" y="39545"/>
                    <a:pt x="47547" y="36818"/>
                    <a:pt x="47547" y="34090"/>
                  </a:cubicBezTo>
                  <a:cubicBezTo>
                    <a:pt x="49811" y="27272"/>
                    <a:pt x="43018" y="32727"/>
                    <a:pt x="36226" y="30000"/>
                  </a:cubicBezTo>
                  <a:cubicBezTo>
                    <a:pt x="33962" y="28636"/>
                    <a:pt x="33962" y="25909"/>
                    <a:pt x="29433" y="27272"/>
                  </a:cubicBezTo>
                  <a:cubicBezTo>
                    <a:pt x="20377" y="30000"/>
                    <a:pt x="13584" y="31363"/>
                    <a:pt x="4528" y="32727"/>
                  </a:cubicBezTo>
                  <a:cubicBezTo>
                    <a:pt x="2264" y="34090"/>
                    <a:pt x="0" y="34090"/>
                    <a:pt x="0" y="35454"/>
                  </a:cubicBezTo>
                  <a:cubicBezTo>
                    <a:pt x="0" y="36818"/>
                    <a:pt x="2264" y="39545"/>
                    <a:pt x="2264" y="40909"/>
                  </a:cubicBezTo>
                  <a:cubicBezTo>
                    <a:pt x="9056" y="40909"/>
                    <a:pt x="27169" y="43636"/>
                    <a:pt x="27169" y="47727"/>
                  </a:cubicBezTo>
                  <a:cubicBezTo>
                    <a:pt x="29433" y="51818"/>
                    <a:pt x="29433" y="55909"/>
                    <a:pt x="29433" y="60000"/>
                  </a:cubicBezTo>
                  <a:cubicBezTo>
                    <a:pt x="27169" y="62727"/>
                    <a:pt x="31698" y="66818"/>
                    <a:pt x="27169" y="70909"/>
                  </a:cubicBezTo>
                  <a:cubicBezTo>
                    <a:pt x="22641" y="75000"/>
                    <a:pt x="18113" y="80454"/>
                    <a:pt x="13584" y="84545"/>
                  </a:cubicBezTo>
                  <a:cubicBezTo>
                    <a:pt x="9056" y="87272"/>
                    <a:pt x="13584" y="92727"/>
                    <a:pt x="13584" y="94090"/>
                  </a:cubicBezTo>
                  <a:cubicBezTo>
                    <a:pt x="18113" y="99545"/>
                    <a:pt x="18113" y="102272"/>
                    <a:pt x="18113" y="106363"/>
                  </a:cubicBezTo>
                  <a:cubicBezTo>
                    <a:pt x="18113" y="110454"/>
                    <a:pt x="18113" y="114545"/>
                    <a:pt x="20377" y="118636"/>
                  </a:cubicBezTo>
                  <a:cubicBezTo>
                    <a:pt x="20377" y="120000"/>
                    <a:pt x="27169" y="118636"/>
                    <a:pt x="27169" y="117272"/>
                  </a:cubicBezTo>
                  <a:cubicBezTo>
                    <a:pt x="29433" y="115909"/>
                    <a:pt x="29433" y="113181"/>
                    <a:pt x="29433" y="113181"/>
                  </a:cubicBezTo>
                  <a:cubicBezTo>
                    <a:pt x="27169" y="113181"/>
                    <a:pt x="24905" y="113181"/>
                    <a:pt x="24905" y="113181"/>
                  </a:cubicBezTo>
                  <a:cubicBezTo>
                    <a:pt x="24905" y="109090"/>
                    <a:pt x="31698" y="106363"/>
                    <a:pt x="36226" y="105000"/>
                  </a:cubicBezTo>
                  <a:cubicBezTo>
                    <a:pt x="43018" y="103636"/>
                    <a:pt x="52075" y="102272"/>
                    <a:pt x="56603" y="98181"/>
                  </a:cubicBezTo>
                  <a:cubicBezTo>
                    <a:pt x="56603" y="96818"/>
                    <a:pt x="56603" y="90000"/>
                    <a:pt x="56603" y="87272"/>
                  </a:cubicBezTo>
                  <a:cubicBezTo>
                    <a:pt x="56603" y="84545"/>
                    <a:pt x="47547" y="65454"/>
                    <a:pt x="47547" y="65454"/>
                  </a:cubicBezTo>
                  <a:cubicBezTo>
                    <a:pt x="49811" y="64090"/>
                    <a:pt x="49811" y="68181"/>
                    <a:pt x="54339" y="65454"/>
                  </a:cubicBezTo>
                  <a:cubicBezTo>
                    <a:pt x="58867" y="62727"/>
                    <a:pt x="61132" y="61363"/>
                    <a:pt x="65660" y="60000"/>
                  </a:cubicBezTo>
                  <a:cubicBezTo>
                    <a:pt x="70188" y="58636"/>
                    <a:pt x="72452" y="50454"/>
                    <a:pt x="79245" y="51818"/>
                  </a:cubicBezTo>
                  <a:cubicBezTo>
                    <a:pt x="81509" y="51818"/>
                    <a:pt x="86037" y="49090"/>
                    <a:pt x="90566" y="49090"/>
                  </a:cubicBezTo>
                  <a:cubicBezTo>
                    <a:pt x="95094" y="47727"/>
                    <a:pt x="99622" y="46363"/>
                    <a:pt x="104150" y="43636"/>
                  </a:cubicBezTo>
                  <a:cubicBezTo>
                    <a:pt x="106415" y="42272"/>
                    <a:pt x="120000" y="34090"/>
                    <a:pt x="117735" y="31363"/>
                  </a:cubicBezTo>
                  <a:cubicBezTo>
                    <a:pt x="115471" y="30000"/>
                    <a:pt x="117735" y="32727"/>
                    <a:pt x="117735" y="3136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9" name="Shape 4531">
              <a:extLst>
                <a:ext uri="{FF2B5EF4-FFF2-40B4-BE49-F238E27FC236}">
                  <a16:creationId xmlns:a16="http://schemas.microsoft.com/office/drawing/2014/main" id="{51C9066E-4D7B-BD44-8379-AFA4085A76B0}"/>
                </a:ext>
              </a:extLst>
            </p:cNvPr>
            <p:cNvSpPr/>
            <p:nvPr/>
          </p:nvSpPr>
          <p:spPr>
            <a:xfrm>
              <a:off x="13181085" y="9485417"/>
              <a:ext cx="149682" cy="353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78947"/>
                  </a:moveTo>
                  <a:cubicBezTo>
                    <a:pt x="45000" y="82105"/>
                    <a:pt x="67500" y="75789"/>
                    <a:pt x="67500" y="82105"/>
                  </a:cubicBezTo>
                  <a:cubicBezTo>
                    <a:pt x="75000" y="88421"/>
                    <a:pt x="67500" y="91578"/>
                    <a:pt x="60000" y="97894"/>
                  </a:cubicBezTo>
                  <a:cubicBezTo>
                    <a:pt x="45000" y="104210"/>
                    <a:pt x="75000" y="113684"/>
                    <a:pt x="90000" y="120000"/>
                  </a:cubicBezTo>
                  <a:cubicBezTo>
                    <a:pt x="97500" y="116842"/>
                    <a:pt x="90000" y="110526"/>
                    <a:pt x="90000" y="107368"/>
                  </a:cubicBezTo>
                  <a:cubicBezTo>
                    <a:pt x="97500" y="104210"/>
                    <a:pt x="120000" y="110526"/>
                    <a:pt x="112500" y="104210"/>
                  </a:cubicBezTo>
                  <a:cubicBezTo>
                    <a:pt x="112500" y="97894"/>
                    <a:pt x="112500" y="91578"/>
                    <a:pt x="112500" y="85263"/>
                  </a:cubicBezTo>
                  <a:cubicBezTo>
                    <a:pt x="105000" y="78947"/>
                    <a:pt x="97500" y="75789"/>
                    <a:pt x="90000" y="69473"/>
                  </a:cubicBezTo>
                  <a:cubicBezTo>
                    <a:pt x="82500" y="78947"/>
                    <a:pt x="60000" y="66315"/>
                    <a:pt x="60000" y="63157"/>
                  </a:cubicBezTo>
                  <a:cubicBezTo>
                    <a:pt x="60000" y="56842"/>
                    <a:pt x="60000" y="53684"/>
                    <a:pt x="60000" y="50526"/>
                  </a:cubicBezTo>
                  <a:cubicBezTo>
                    <a:pt x="60000" y="44210"/>
                    <a:pt x="60000" y="47368"/>
                    <a:pt x="52500" y="44210"/>
                  </a:cubicBezTo>
                  <a:cubicBezTo>
                    <a:pt x="45000" y="44210"/>
                    <a:pt x="60000" y="25263"/>
                    <a:pt x="60000" y="25263"/>
                  </a:cubicBezTo>
                  <a:cubicBezTo>
                    <a:pt x="60000" y="18947"/>
                    <a:pt x="52500" y="15789"/>
                    <a:pt x="52500" y="9473"/>
                  </a:cubicBezTo>
                  <a:cubicBezTo>
                    <a:pt x="45000" y="6315"/>
                    <a:pt x="37500" y="0"/>
                    <a:pt x="52500" y="3157"/>
                  </a:cubicBezTo>
                  <a:cubicBezTo>
                    <a:pt x="45000" y="0"/>
                    <a:pt x="22500" y="0"/>
                    <a:pt x="15000" y="0"/>
                  </a:cubicBezTo>
                  <a:cubicBezTo>
                    <a:pt x="15000" y="3157"/>
                    <a:pt x="45000" y="15789"/>
                    <a:pt x="30000" y="18947"/>
                  </a:cubicBezTo>
                  <a:cubicBezTo>
                    <a:pt x="7500" y="22105"/>
                    <a:pt x="15000" y="37894"/>
                    <a:pt x="30000" y="44210"/>
                  </a:cubicBezTo>
                  <a:cubicBezTo>
                    <a:pt x="30000" y="47368"/>
                    <a:pt x="15000" y="47368"/>
                    <a:pt x="15000" y="50526"/>
                  </a:cubicBezTo>
                  <a:cubicBezTo>
                    <a:pt x="7500" y="50526"/>
                    <a:pt x="7500" y="60000"/>
                    <a:pt x="7500" y="63157"/>
                  </a:cubicBezTo>
                  <a:cubicBezTo>
                    <a:pt x="0" y="69473"/>
                    <a:pt x="22500" y="75789"/>
                    <a:pt x="30000" y="78947"/>
                  </a:cubicBezTo>
                  <a:cubicBezTo>
                    <a:pt x="37500" y="82105"/>
                    <a:pt x="30000" y="75789"/>
                    <a:pt x="30000" y="7894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0" name="Shape 4532">
              <a:extLst>
                <a:ext uri="{FF2B5EF4-FFF2-40B4-BE49-F238E27FC236}">
                  <a16:creationId xmlns:a16="http://schemas.microsoft.com/office/drawing/2014/main" id="{04631443-E21A-7E4D-B38F-16CE2E3EB5C3}"/>
                </a:ext>
              </a:extLst>
            </p:cNvPr>
            <p:cNvSpPr/>
            <p:nvPr/>
          </p:nvSpPr>
          <p:spPr>
            <a:xfrm>
              <a:off x="12674714" y="9418521"/>
              <a:ext cx="560508" cy="4682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000" y="72000"/>
                  </a:moveTo>
                  <a:cubicBezTo>
                    <a:pt x="108000" y="64800"/>
                    <a:pt x="112000" y="64800"/>
                    <a:pt x="110000" y="57600"/>
                  </a:cubicBezTo>
                  <a:cubicBezTo>
                    <a:pt x="110000" y="55200"/>
                    <a:pt x="112000" y="55200"/>
                    <a:pt x="114000" y="52800"/>
                  </a:cubicBezTo>
                  <a:cubicBezTo>
                    <a:pt x="116000" y="50400"/>
                    <a:pt x="114000" y="48000"/>
                    <a:pt x="114000" y="45600"/>
                  </a:cubicBezTo>
                  <a:cubicBezTo>
                    <a:pt x="112000" y="40800"/>
                    <a:pt x="112000" y="33600"/>
                    <a:pt x="116000" y="31200"/>
                  </a:cubicBezTo>
                  <a:cubicBezTo>
                    <a:pt x="120000" y="28800"/>
                    <a:pt x="114000" y="21600"/>
                    <a:pt x="112000" y="19200"/>
                  </a:cubicBezTo>
                  <a:cubicBezTo>
                    <a:pt x="110000" y="14400"/>
                    <a:pt x="106000" y="12000"/>
                    <a:pt x="102000" y="12000"/>
                  </a:cubicBezTo>
                  <a:cubicBezTo>
                    <a:pt x="100000" y="9600"/>
                    <a:pt x="98000" y="7200"/>
                    <a:pt x="96000" y="7200"/>
                  </a:cubicBezTo>
                  <a:cubicBezTo>
                    <a:pt x="94000" y="4800"/>
                    <a:pt x="92000" y="2400"/>
                    <a:pt x="90000" y="0"/>
                  </a:cubicBezTo>
                  <a:cubicBezTo>
                    <a:pt x="90000" y="0"/>
                    <a:pt x="78000" y="2400"/>
                    <a:pt x="76000" y="2400"/>
                  </a:cubicBezTo>
                  <a:cubicBezTo>
                    <a:pt x="72000" y="2400"/>
                    <a:pt x="72000" y="7200"/>
                    <a:pt x="68000" y="9600"/>
                  </a:cubicBezTo>
                  <a:cubicBezTo>
                    <a:pt x="66000" y="14400"/>
                    <a:pt x="68000" y="21600"/>
                    <a:pt x="70000" y="24000"/>
                  </a:cubicBezTo>
                  <a:cubicBezTo>
                    <a:pt x="70000" y="31200"/>
                    <a:pt x="66000" y="33600"/>
                    <a:pt x="66000" y="40800"/>
                  </a:cubicBezTo>
                  <a:cubicBezTo>
                    <a:pt x="66000" y="43200"/>
                    <a:pt x="70000" y="50400"/>
                    <a:pt x="74000" y="50400"/>
                  </a:cubicBezTo>
                  <a:cubicBezTo>
                    <a:pt x="78000" y="50400"/>
                    <a:pt x="80000" y="48000"/>
                    <a:pt x="80000" y="55200"/>
                  </a:cubicBezTo>
                  <a:cubicBezTo>
                    <a:pt x="80000" y="60000"/>
                    <a:pt x="80000" y="62400"/>
                    <a:pt x="78000" y="62400"/>
                  </a:cubicBezTo>
                  <a:cubicBezTo>
                    <a:pt x="74000" y="64800"/>
                    <a:pt x="72000" y="67200"/>
                    <a:pt x="70000" y="62400"/>
                  </a:cubicBezTo>
                  <a:cubicBezTo>
                    <a:pt x="68000" y="57600"/>
                    <a:pt x="66000" y="52800"/>
                    <a:pt x="62000" y="52800"/>
                  </a:cubicBezTo>
                  <a:cubicBezTo>
                    <a:pt x="58000" y="50400"/>
                    <a:pt x="56000" y="45600"/>
                    <a:pt x="54000" y="40800"/>
                  </a:cubicBezTo>
                  <a:cubicBezTo>
                    <a:pt x="50000" y="50400"/>
                    <a:pt x="46000" y="45600"/>
                    <a:pt x="40000" y="43200"/>
                  </a:cubicBezTo>
                  <a:cubicBezTo>
                    <a:pt x="36000" y="43200"/>
                    <a:pt x="36000" y="38400"/>
                    <a:pt x="32000" y="38400"/>
                  </a:cubicBezTo>
                  <a:cubicBezTo>
                    <a:pt x="32000" y="38400"/>
                    <a:pt x="30000" y="40800"/>
                    <a:pt x="28000" y="38400"/>
                  </a:cubicBezTo>
                  <a:cubicBezTo>
                    <a:pt x="26000" y="38400"/>
                    <a:pt x="26000" y="33600"/>
                    <a:pt x="22000" y="33600"/>
                  </a:cubicBezTo>
                  <a:cubicBezTo>
                    <a:pt x="22000" y="38400"/>
                    <a:pt x="22000" y="43200"/>
                    <a:pt x="22000" y="48000"/>
                  </a:cubicBezTo>
                  <a:cubicBezTo>
                    <a:pt x="22000" y="52800"/>
                    <a:pt x="24000" y="57600"/>
                    <a:pt x="20000" y="57600"/>
                  </a:cubicBezTo>
                  <a:cubicBezTo>
                    <a:pt x="14000" y="57600"/>
                    <a:pt x="8000" y="57600"/>
                    <a:pt x="4000" y="57600"/>
                  </a:cubicBezTo>
                  <a:cubicBezTo>
                    <a:pt x="2000" y="57600"/>
                    <a:pt x="2000" y="67200"/>
                    <a:pt x="2000" y="69600"/>
                  </a:cubicBezTo>
                  <a:cubicBezTo>
                    <a:pt x="2000" y="79200"/>
                    <a:pt x="0" y="96000"/>
                    <a:pt x="6000" y="103200"/>
                  </a:cubicBezTo>
                  <a:cubicBezTo>
                    <a:pt x="8000" y="105600"/>
                    <a:pt x="14000" y="115200"/>
                    <a:pt x="16000" y="115200"/>
                  </a:cubicBezTo>
                  <a:cubicBezTo>
                    <a:pt x="20000" y="112800"/>
                    <a:pt x="38000" y="112800"/>
                    <a:pt x="32000" y="120000"/>
                  </a:cubicBezTo>
                  <a:cubicBezTo>
                    <a:pt x="36000" y="120000"/>
                    <a:pt x="34000" y="120000"/>
                    <a:pt x="36000" y="120000"/>
                  </a:cubicBezTo>
                  <a:cubicBezTo>
                    <a:pt x="40000" y="117600"/>
                    <a:pt x="42000" y="120000"/>
                    <a:pt x="44000" y="120000"/>
                  </a:cubicBezTo>
                  <a:cubicBezTo>
                    <a:pt x="50000" y="120000"/>
                    <a:pt x="54000" y="120000"/>
                    <a:pt x="56000" y="112800"/>
                  </a:cubicBezTo>
                  <a:cubicBezTo>
                    <a:pt x="58000" y="110400"/>
                    <a:pt x="60000" y="108000"/>
                    <a:pt x="62000" y="105600"/>
                  </a:cubicBezTo>
                  <a:cubicBezTo>
                    <a:pt x="64000" y="103200"/>
                    <a:pt x="68000" y="103200"/>
                    <a:pt x="70000" y="98400"/>
                  </a:cubicBezTo>
                  <a:cubicBezTo>
                    <a:pt x="72000" y="96000"/>
                    <a:pt x="72000" y="93600"/>
                    <a:pt x="74000" y="91200"/>
                  </a:cubicBezTo>
                  <a:cubicBezTo>
                    <a:pt x="78000" y="91200"/>
                    <a:pt x="82000" y="91200"/>
                    <a:pt x="86000" y="91200"/>
                  </a:cubicBezTo>
                  <a:cubicBezTo>
                    <a:pt x="84000" y="88800"/>
                    <a:pt x="84000" y="84000"/>
                    <a:pt x="84000" y="84000"/>
                  </a:cubicBezTo>
                  <a:cubicBezTo>
                    <a:pt x="88000" y="81600"/>
                    <a:pt x="90000" y="81600"/>
                    <a:pt x="92000" y="79200"/>
                  </a:cubicBezTo>
                  <a:cubicBezTo>
                    <a:pt x="98000" y="76800"/>
                    <a:pt x="106000" y="74400"/>
                    <a:pt x="112000" y="72000"/>
                  </a:cubicBezTo>
                  <a:cubicBezTo>
                    <a:pt x="110000" y="69600"/>
                    <a:pt x="110000" y="72000"/>
                    <a:pt x="1120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1" name="Shape 4533">
              <a:extLst>
                <a:ext uri="{FF2B5EF4-FFF2-40B4-BE49-F238E27FC236}">
                  <a16:creationId xmlns:a16="http://schemas.microsoft.com/office/drawing/2014/main" id="{9C2985BF-B4C5-F347-9008-70E198507CCF}"/>
                </a:ext>
              </a:extLst>
            </p:cNvPr>
            <p:cNvSpPr/>
            <p:nvPr/>
          </p:nvSpPr>
          <p:spPr>
            <a:xfrm>
              <a:off x="12247965" y="9839014"/>
              <a:ext cx="595541" cy="589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1875" y="9523"/>
                  </a:moveTo>
                  <a:cubicBezTo>
                    <a:pt x="60000" y="9523"/>
                    <a:pt x="58125" y="3809"/>
                    <a:pt x="58125" y="3809"/>
                  </a:cubicBezTo>
                  <a:cubicBezTo>
                    <a:pt x="56250" y="3809"/>
                    <a:pt x="54375" y="3809"/>
                    <a:pt x="52500" y="3809"/>
                  </a:cubicBezTo>
                  <a:cubicBezTo>
                    <a:pt x="46875" y="3809"/>
                    <a:pt x="39375" y="3809"/>
                    <a:pt x="33750" y="3809"/>
                  </a:cubicBezTo>
                  <a:cubicBezTo>
                    <a:pt x="28125" y="3809"/>
                    <a:pt x="24375" y="3809"/>
                    <a:pt x="18750" y="3809"/>
                  </a:cubicBezTo>
                  <a:cubicBezTo>
                    <a:pt x="16875" y="3809"/>
                    <a:pt x="16875" y="0"/>
                    <a:pt x="13125" y="0"/>
                  </a:cubicBezTo>
                  <a:cubicBezTo>
                    <a:pt x="11250" y="0"/>
                    <a:pt x="9375" y="3809"/>
                    <a:pt x="7500" y="3809"/>
                  </a:cubicBezTo>
                  <a:cubicBezTo>
                    <a:pt x="5625" y="3809"/>
                    <a:pt x="3750" y="3809"/>
                    <a:pt x="1875" y="3809"/>
                  </a:cubicBezTo>
                  <a:cubicBezTo>
                    <a:pt x="0" y="13333"/>
                    <a:pt x="7500" y="17142"/>
                    <a:pt x="11250" y="26666"/>
                  </a:cubicBezTo>
                  <a:cubicBezTo>
                    <a:pt x="13125" y="30476"/>
                    <a:pt x="15000" y="36190"/>
                    <a:pt x="16875" y="40000"/>
                  </a:cubicBezTo>
                  <a:cubicBezTo>
                    <a:pt x="18750" y="45714"/>
                    <a:pt x="22500" y="49523"/>
                    <a:pt x="24375" y="55238"/>
                  </a:cubicBezTo>
                  <a:cubicBezTo>
                    <a:pt x="24375" y="57142"/>
                    <a:pt x="24375" y="62857"/>
                    <a:pt x="24375" y="64761"/>
                  </a:cubicBezTo>
                  <a:cubicBezTo>
                    <a:pt x="24375" y="70476"/>
                    <a:pt x="26250" y="74285"/>
                    <a:pt x="26250" y="80000"/>
                  </a:cubicBezTo>
                  <a:cubicBezTo>
                    <a:pt x="28125" y="85714"/>
                    <a:pt x="28125" y="91428"/>
                    <a:pt x="30000" y="97142"/>
                  </a:cubicBezTo>
                  <a:cubicBezTo>
                    <a:pt x="31875" y="104761"/>
                    <a:pt x="37500" y="110476"/>
                    <a:pt x="41250" y="116190"/>
                  </a:cubicBezTo>
                  <a:cubicBezTo>
                    <a:pt x="46875" y="110476"/>
                    <a:pt x="46875" y="114285"/>
                    <a:pt x="52500" y="118095"/>
                  </a:cubicBezTo>
                  <a:cubicBezTo>
                    <a:pt x="54375" y="120000"/>
                    <a:pt x="60000" y="120000"/>
                    <a:pt x="61875" y="118095"/>
                  </a:cubicBezTo>
                  <a:cubicBezTo>
                    <a:pt x="67500" y="118095"/>
                    <a:pt x="71250" y="116190"/>
                    <a:pt x="71250" y="110476"/>
                  </a:cubicBezTo>
                  <a:cubicBezTo>
                    <a:pt x="71250" y="99047"/>
                    <a:pt x="71250" y="87619"/>
                    <a:pt x="71250" y="76190"/>
                  </a:cubicBezTo>
                  <a:cubicBezTo>
                    <a:pt x="71250" y="68571"/>
                    <a:pt x="71250" y="60952"/>
                    <a:pt x="71250" y="53333"/>
                  </a:cubicBezTo>
                  <a:cubicBezTo>
                    <a:pt x="71250" y="51428"/>
                    <a:pt x="71250" y="49523"/>
                    <a:pt x="73125" y="49523"/>
                  </a:cubicBezTo>
                  <a:cubicBezTo>
                    <a:pt x="73125" y="49523"/>
                    <a:pt x="80625" y="49523"/>
                    <a:pt x="80625" y="49523"/>
                  </a:cubicBezTo>
                  <a:cubicBezTo>
                    <a:pt x="80625" y="38095"/>
                    <a:pt x="80625" y="24761"/>
                    <a:pt x="80625" y="13333"/>
                  </a:cubicBezTo>
                  <a:cubicBezTo>
                    <a:pt x="86250" y="15238"/>
                    <a:pt x="90000" y="11428"/>
                    <a:pt x="95625" y="11428"/>
                  </a:cubicBezTo>
                  <a:cubicBezTo>
                    <a:pt x="95625" y="9523"/>
                    <a:pt x="97500" y="9523"/>
                    <a:pt x="99375" y="9523"/>
                  </a:cubicBezTo>
                  <a:cubicBezTo>
                    <a:pt x="99375" y="9523"/>
                    <a:pt x="103125" y="15238"/>
                    <a:pt x="105000" y="15238"/>
                  </a:cubicBezTo>
                  <a:cubicBezTo>
                    <a:pt x="106875" y="13333"/>
                    <a:pt x="105000" y="11428"/>
                    <a:pt x="108750" y="11428"/>
                  </a:cubicBezTo>
                  <a:cubicBezTo>
                    <a:pt x="110625" y="11428"/>
                    <a:pt x="112500" y="9523"/>
                    <a:pt x="116250" y="9523"/>
                  </a:cubicBezTo>
                  <a:cubicBezTo>
                    <a:pt x="120000" y="7619"/>
                    <a:pt x="112500" y="3809"/>
                    <a:pt x="110625" y="3809"/>
                  </a:cubicBezTo>
                  <a:cubicBezTo>
                    <a:pt x="101250" y="3809"/>
                    <a:pt x="93750" y="9523"/>
                    <a:pt x="84375" y="9523"/>
                  </a:cubicBezTo>
                  <a:cubicBezTo>
                    <a:pt x="76875" y="9523"/>
                    <a:pt x="69375" y="9523"/>
                    <a:pt x="61875" y="952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2" name="Shape 4534">
              <a:extLst>
                <a:ext uri="{FF2B5EF4-FFF2-40B4-BE49-F238E27FC236}">
                  <a16:creationId xmlns:a16="http://schemas.microsoft.com/office/drawing/2014/main" id="{F285B2CB-6BFB-EB40-835E-697E93F23DD5}"/>
                </a:ext>
              </a:extLst>
            </p:cNvPr>
            <p:cNvSpPr/>
            <p:nvPr/>
          </p:nvSpPr>
          <p:spPr>
            <a:xfrm>
              <a:off x="12263888" y="8781414"/>
              <a:ext cx="850320" cy="8887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681" y="18947"/>
                  </a:moveTo>
                  <a:cubicBezTo>
                    <a:pt x="117362" y="17684"/>
                    <a:pt x="117362" y="15157"/>
                    <a:pt x="117362" y="12631"/>
                  </a:cubicBezTo>
                  <a:cubicBezTo>
                    <a:pt x="117362" y="11368"/>
                    <a:pt x="114725" y="10105"/>
                    <a:pt x="113406" y="8842"/>
                  </a:cubicBezTo>
                  <a:cubicBezTo>
                    <a:pt x="113406" y="7578"/>
                    <a:pt x="110769" y="5052"/>
                    <a:pt x="109450" y="5052"/>
                  </a:cubicBezTo>
                  <a:cubicBezTo>
                    <a:pt x="108131" y="5052"/>
                    <a:pt x="108131" y="7578"/>
                    <a:pt x="105494" y="6315"/>
                  </a:cubicBezTo>
                  <a:cubicBezTo>
                    <a:pt x="102857" y="5052"/>
                    <a:pt x="104175" y="6315"/>
                    <a:pt x="101538" y="7578"/>
                  </a:cubicBezTo>
                  <a:cubicBezTo>
                    <a:pt x="101538" y="7578"/>
                    <a:pt x="98901" y="6315"/>
                    <a:pt x="98901" y="5052"/>
                  </a:cubicBezTo>
                  <a:cubicBezTo>
                    <a:pt x="97582" y="3789"/>
                    <a:pt x="96263" y="2526"/>
                    <a:pt x="94945" y="1263"/>
                  </a:cubicBezTo>
                  <a:cubicBezTo>
                    <a:pt x="93626" y="0"/>
                    <a:pt x="92307" y="2526"/>
                    <a:pt x="90989" y="2526"/>
                  </a:cubicBezTo>
                  <a:cubicBezTo>
                    <a:pt x="89670" y="3789"/>
                    <a:pt x="87032" y="2526"/>
                    <a:pt x="85714" y="1263"/>
                  </a:cubicBezTo>
                  <a:cubicBezTo>
                    <a:pt x="83076" y="0"/>
                    <a:pt x="83076" y="1263"/>
                    <a:pt x="80439" y="2526"/>
                  </a:cubicBezTo>
                  <a:cubicBezTo>
                    <a:pt x="79120" y="3789"/>
                    <a:pt x="76483" y="2526"/>
                    <a:pt x="75164" y="2526"/>
                  </a:cubicBezTo>
                  <a:cubicBezTo>
                    <a:pt x="73846" y="3789"/>
                    <a:pt x="69890" y="3789"/>
                    <a:pt x="68571" y="3789"/>
                  </a:cubicBezTo>
                  <a:cubicBezTo>
                    <a:pt x="64615" y="1263"/>
                    <a:pt x="67252" y="7578"/>
                    <a:pt x="63296" y="7578"/>
                  </a:cubicBezTo>
                  <a:cubicBezTo>
                    <a:pt x="60659" y="8842"/>
                    <a:pt x="55384" y="7578"/>
                    <a:pt x="52747" y="6315"/>
                  </a:cubicBezTo>
                  <a:cubicBezTo>
                    <a:pt x="50109" y="5052"/>
                    <a:pt x="48791" y="2526"/>
                    <a:pt x="46153" y="2526"/>
                  </a:cubicBezTo>
                  <a:cubicBezTo>
                    <a:pt x="44835" y="1263"/>
                    <a:pt x="42197" y="3789"/>
                    <a:pt x="40879" y="5052"/>
                  </a:cubicBezTo>
                  <a:cubicBezTo>
                    <a:pt x="38241" y="7578"/>
                    <a:pt x="40879" y="11368"/>
                    <a:pt x="39560" y="15157"/>
                  </a:cubicBezTo>
                  <a:cubicBezTo>
                    <a:pt x="35604" y="21473"/>
                    <a:pt x="35604" y="29052"/>
                    <a:pt x="31648" y="34105"/>
                  </a:cubicBezTo>
                  <a:cubicBezTo>
                    <a:pt x="29010" y="37894"/>
                    <a:pt x="27692" y="40421"/>
                    <a:pt x="25054" y="44210"/>
                  </a:cubicBezTo>
                  <a:cubicBezTo>
                    <a:pt x="23736" y="46736"/>
                    <a:pt x="23736" y="49263"/>
                    <a:pt x="23736" y="51789"/>
                  </a:cubicBezTo>
                  <a:cubicBezTo>
                    <a:pt x="23736" y="55578"/>
                    <a:pt x="25054" y="58105"/>
                    <a:pt x="22417" y="60631"/>
                  </a:cubicBezTo>
                  <a:cubicBezTo>
                    <a:pt x="21098" y="60631"/>
                    <a:pt x="14505" y="64421"/>
                    <a:pt x="14505" y="64421"/>
                  </a:cubicBezTo>
                  <a:cubicBezTo>
                    <a:pt x="13186" y="64421"/>
                    <a:pt x="15824" y="60631"/>
                    <a:pt x="13186" y="61894"/>
                  </a:cubicBezTo>
                  <a:cubicBezTo>
                    <a:pt x="9230" y="64421"/>
                    <a:pt x="9230" y="66947"/>
                    <a:pt x="6593" y="63157"/>
                  </a:cubicBezTo>
                  <a:cubicBezTo>
                    <a:pt x="5274" y="64421"/>
                    <a:pt x="2637" y="66947"/>
                    <a:pt x="2637" y="69473"/>
                  </a:cubicBezTo>
                  <a:cubicBezTo>
                    <a:pt x="2637" y="69473"/>
                    <a:pt x="2637" y="70736"/>
                    <a:pt x="1318" y="70736"/>
                  </a:cubicBezTo>
                  <a:cubicBezTo>
                    <a:pt x="0" y="72000"/>
                    <a:pt x="1318" y="73263"/>
                    <a:pt x="1318" y="74526"/>
                  </a:cubicBezTo>
                  <a:cubicBezTo>
                    <a:pt x="6593" y="70736"/>
                    <a:pt x="10549" y="72000"/>
                    <a:pt x="17142" y="72000"/>
                  </a:cubicBezTo>
                  <a:cubicBezTo>
                    <a:pt x="19780" y="72000"/>
                    <a:pt x="21098" y="72000"/>
                    <a:pt x="23736" y="72000"/>
                  </a:cubicBezTo>
                  <a:cubicBezTo>
                    <a:pt x="26373" y="72000"/>
                    <a:pt x="27692" y="75789"/>
                    <a:pt x="29010" y="78315"/>
                  </a:cubicBezTo>
                  <a:cubicBezTo>
                    <a:pt x="30329" y="80842"/>
                    <a:pt x="31648" y="84631"/>
                    <a:pt x="34285" y="85894"/>
                  </a:cubicBezTo>
                  <a:cubicBezTo>
                    <a:pt x="35604" y="87157"/>
                    <a:pt x="40879" y="85894"/>
                    <a:pt x="43516" y="84631"/>
                  </a:cubicBezTo>
                  <a:cubicBezTo>
                    <a:pt x="44835" y="84631"/>
                    <a:pt x="44835" y="80842"/>
                    <a:pt x="46153" y="79578"/>
                  </a:cubicBezTo>
                  <a:cubicBezTo>
                    <a:pt x="46153" y="77052"/>
                    <a:pt x="50109" y="78315"/>
                    <a:pt x="51428" y="78315"/>
                  </a:cubicBezTo>
                  <a:cubicBezTo>
                    <a:pt x="51428" y="80842"/>
                    <a:pt x="51428" y="80842"/>
                    <a:pt x="54065" y="80842"/>
                  </a:cubicBezTo>
                  <a:cubicBezTo>
                    <a:pt x="55384" y="80842"/>
                    <a:pt x="59340" y="79578"/>
                    <a:pt x="59340" y="82105"/>
                  </a:cubicBezTo>
                  <a:cubicBezTo>
                    <a:pt x="59340" y="84631"/>
                    <a:pt x="60659" y="85894"/>
                    <a:pt x="60659" y="88421"/>
                  </a:cubicBezTo>
                  <a:cubicBezTo>
                    <a:pt x="60659" y="89684"/>
                    <a:pt x="60659" y="90947"/>
                    <a:pt x="59340" y="93473"/>
                  </a:cubicBezTo>
                  <a:cubicBezTo>
                    <a:pt x="59340" y="94736"/>
                    <a:pt x="60659" y="97263"/>
                    <a:pt x="61978" y="98526"/>
                  </a:cubicBezTo>
                  <a:cubicBezTo>
                    <a:pt x="63296" y="99789"/>
                    <a:pt x="61978" y="102315"/>
                    <a:pt x="61978" y="103578"/>
                  </a:cubicBezTo>
                  <a:cubicBezTo>
                    <a:pt x="61978" y="107368"/>
                    <a:pt x="68571" y="103578"/>
                    <a:pt x="69890" y="103578"/>
                  </a:cubicBezTo>
                  <a:cubicBezTo>
                    <a:pt x="72527" y="103578"/>
                    <a:pt x="73846" y="103578"/>
                    <a:pt x="75164" y="104842"/>
                  </a:cubicBezTo>
                  <a:cubicBezTo>
                    <a:pt x="77802" y="107368"/>
                    <a:pt x="76483" y="106105"/>
                    <a:pt x="79120" y="106105"/>
                  </a:cubicBezTo>
                  <a:cubicBezTo>
                    <a:pt x="81758" y="106105"/>
                    <a:pt x="81758" y="107368"/>
                    <a:pt x="83076" y="108631"/>
                  </a:cubicBezTo>
                  <a:cubicBezTo>
                    <a:pt x="84395" y="108631"/>
                    <a:pt x="85714" y="109894"/>
                    <a:pt x="87032" y="109894"/>
                  </a:cubicBezTo>
                  <a:cubicBezTo>
                    <a:pt x="90989" y="111157"/>
                    <a:pt x="92307" y="111157"/>
                    <a:pt x="93626" y="107368"/>
                  </a:cubicBezTo>
                  <a:cubicBezTo>
                    <a:pt x="94945" y="111157"/>
                    <a:pt x="96263" y="112421"/>
                    <a:pt x="100219" y="113684"/>
                  </a:cubicBezTo>
                  <a:cubicBezTo>
                    <a:pt x="102857" y="114947"/>
                    <a:pt x="102857" y="118736"/>
                    <a:pt x="105494" y="120000"/>
                  </a:cubicBezTo>
                  <a:cubicBezTo>
                    <a:pt x="105494" y="120000"/>
                    <a:pt x="110769" y="118736"/>
                    <a:pt x="110769" y="118736"/>
                  </a:cubicBezTo>
                  <a:cubicBezTo>
                    <a:pt x="110769" y="116210"/>
                    <a:pt x="112087" y="111157"/>
                    <a:pt x="109450" y="112421"/>
                  </a:cubicBezTo>
                  <a:cubicBezTo>
                    <a:pt x="105494" y="113684"/>
                    <a:pt x="102857" y="111157"/>
                    <a:pt x="101538" y="107368"/>
                  </a:cubicBezTo>
                  <a:cubicBezTo>
                    <a:pt x="101538" y="104842"/>
                    <a:pt x="104175" y="101052"/>
                    <a:pt x="102857" y="97263"/>
                  </a:cubicBezTo>
                  <a:cubicBezTo>
                    <a:pt x="102857" y="96000"/>
                    <a:pt x="101538" y="93473"/>
                    <a:pt x="102857" y="92210"/>
                  </a:cubicBezTo>
                  <a:cubicBezTo>
                    <a:pt x="102857" y="92210"/>
                    <a:pt x="102857" y="90947"/>
                    <a:pt x="104175" y="90947"/>
                  </a:cubicBezTo>
                  <a:cubicBezTo>
                    <a:pt x="105494" y="90947"/>
                    <a:pt x="104175" y="88421"/>
                    <a:pt x="105494" y="88421"/>
                  </a:cubicBezTo>
                  <a:cubicBezTo>
                    <a:pt x="106813" y="85894"/>
                    <a:pt x="113406" y="85894"/>
                    <a:pt x="114725" y="85894"/>
                  </a:cubicBezTo>
                  <a:cubicBezTo>
                    <a:pt x="112087" y="84631"/>
                    <a:pt x="113406" y="80842"/>
                    <a:pt x="110769" y="79578"/>
                  </a:cubicBezTo>
                  <a:cubicBezTo>
                    <a:pt x="109450" y="78315"/>
                    <a:pt x="108131" y="77052"/>
                    <a:pt x="108131" y="75789"/>
                  </a:cubicBezTo>
                  <a:cubicBezTo>
                    <a:pt x="108131" y="73263"/>
                    <a:pt x="108131" y="70736"/>
                    <a:pt x="106813" y="69473"/>
                  </a:cubicBezTo>
                  <a:cubicBezTo>
                    <a:pt x="106813" y="66947"/>
                    <a:pt x="105494" y="65684"/>
                    <a:pt x="105494" y="63157"/>
                  </a:cubicBezTo>
                  <a:cubicBezTo>
                    <a:pt x="105494" y="61894"/>
                    <a:pt x="105494" y="55578"/>
                    <a:pt x="106813" y="56842"/>
                  </a:cubicBezTo>
                  <a:cubicBezTo>
                    <a:pt x="105494" y="51789"/>
                    <a:pt x="105494" y="49263"/>
                    <a:pt x="108131" y="44210"/>
                  </a:cubicBezTo>
                  <a:cubicBezTo>
                    <a:pt x="109450" y="40421"/>
                    <a:pt x="109450" y="39157"/>
                    <a:pt x="109450" y="35368"/>
                  </a:cubicBezTo>
                  <a:cubicBezTo>
                    <a:pt x="109450" y="31578"/>
                    <a:pt x="112087" y="29052"/>
                    <a:pt x="114725" y="26526"/>
                  </a:cubicBezTo>
                  <a:cubicBezTo>
                    <a:pt x="116043" y="25263"/>
                    <a:pt x="117362" y="24000"/>
                    <a:pt x="118681" y="22736"/>
                  </a:cubicBezTo>
                  <a:cubicBezTo>
                    <a:pt x="120000" y="21473"/>
                    <a:pt x="120000" y="21473"/>
                    <a:pt x="118681" y="18947"/>
                  </a:cubicBezTo>
                  <a:cubicBezTo>
                    <a:pt x="117362" y="18947"/>
                    <a:pt x="120000" y="20210"/>
                    <a:pt x="118681" y="18947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3" name="Shape 4535">
              <a:extLst>
                <a:ext uri="{FF2B5EF4-FFF2-40B4-BE49-F238E27FC236}">
                  <a16:creationId xmlns:a16="http://schemas.microsoft.com/office/drawing/2014/main" id="{A70C8457-9CF6-9A4F-862B-AFA8B2CE5126}"/>
                </a:ext>
              </a:extLst>
            </p:cNvPr>
            <p:cNvSpPr/>
            <p:nvPr/>
          </p:nvSpPr>
          <p:spPr>
            <a:xfrm>
              <a:off x="12254332" y="9307029"/>
              <a:ext cx="525478" cy="589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85" y="51428"/>
                  </a:moveTo>
                  <a:cubicBezTo>
                    <a:pt x="104999" y="51428"/>
                    <a:pt x="102857" y="53333"/>
                    <a:pt x="102857" y="49523"/>
                  </a:cubicBezTo>
                  <a:cubicBezTo>
                    <a:pt x="102857" y="45714"/>
                    <a:pt x="102857" y="43809"/>
                    <a:pt x="100714" y="40000"/>
                  </a:cubicBezTo>
                  <a:cubicBezTo>
                    <a:pt x="96428" y="34285"/>
                    <a:pt x="102857" y="28571"/>
                    <a:pt x="98571" y="22857"/>
                  </a:cubicBezTo>
                  <a:cubicBezTo>
                    <a:pt x="98571" y="20952"/>
                    <a:pt x="98571" y="15238"/>
                    <a:pt x="98571" y="15238"/>
                  </a:cubicBezTo>
                  <a:cubicBezTo>
                    <a:pt x="98571" y="15238"/>
                    <a:pt x="92142" y="15238"/>
                    <a:pt x="92142" y="15238"/>
                  </a:cubicBezTo>
                  <a:cubicBezTo>
                    <a:pt x="85714" y="15238"/>
                    <a:pt x="85714" y="17142"/>
                    <a:pt x="85714" y="11428"/>
                  </a:cubicBezTo>
                  <a:cubicBezTo>
                    <a:pt x="79285" y="11428"/>
                    <a:pt x="77142" y="9523"/>
                    <a:pt x="75000" y="15238"/>
                  </a:cubicBezTo>
                  <a:cubicBezTo>
                    <a:pt x="75000" y="15238"/>
                    <a:pt x="75000" y="20952"/>
                    <a:pt x="72857" y="20952"/>
                  </a:cubicBezTo>
                  <a:cubicBezTo>
                    <a:pt x="70714" y="22857"/>
                    <a:pt x="66428" y="22857"/>
                    <a:pt x="62142" y="22857"/>
                  </a:cubicBezTo>
                  <a:cubicBezTo>
                    <a:pt x="47142" y="24761"/>
                    <a:pt x="51428" y="1904"/>
                    <a:pt x="38571" y="1904"/>
                  </a:cubicBezTo>
                  <a:cubicBezTo>
                    <a:pt x="27857" y="1904"/>
                    <a:pt x="14999" y="0"/>
                    <a:pt x="6428" y="3809"/>
                  </a:cubicBezTo>
                  <a:cubicBezTo>
                    <a:pt x="2142" y="7619"/>
                    <a:pt x="12857" y="19047"/>
                    <a:pt x="12857" y="22857"/>
                  </a:cubicBezTo>
                  <a:cubicBezTo>
                    <a:pt x="14999" y="24761"/>
                    <a:pt x="14999" y="28571"/>
                    <a:pt x="12857" y="30476"/>
                  </a:cubicBezTo>
                  <a:cubicBezTo>
                    <a:pt x="8571" y="32380"/>
                    <a:pt x="12857" y="36190"/>
                    <a:pt x="12857" y="38095"/>
                  </a:cubicBezTo>
                  <a:cubicBezTo>
                    <a:pt x="19285" y="45714"/>
                    <a:pt x="23571" y="55238"/>
                    <a:pt x="17142" y="62857"/>
                  </a:cubicBezTo>
                  <a:cubicBezTo>
                    <a:pt x="12857" y="68571"/>
                    <a:pt x="8571" y="72380"/>
                    <a:pt x="6428" y="78095"/>
                  </a:cubicBezTo>
                  <a:cubicBezTo>
                    <a:pt x="4285" y="83809"/>
                    <a:pt x="2142" y="89523"/>
                    <a:pt x="0" y="95238"/>
                  </a:cubicBezTo>
                  <a:cubicBezTo>
                    <a:pt x="0" y="99047"/>
                    <a:pt x="0" y="102857"/>
                    <a:pt x="0" y="104761"/>
                  </a:cubicBezTo>
                  <a:cubicBezTo>
                    <a:pt x="0" y="106666"/>
                    <a:pt x="0" y="110476"/>
                    <a:pt x="0" y="112380"/>
                  </a:cubicBezTo>
                  <a:cubicBezTo>
                    <a:pt x="2142" y="112380"/>
                    <a:pt x="4285" y="112380"/>
                    <a:pt x="6428" y="112380"/>
                  </a:cubicBezTo>
                  <a:cubicBezTo>
                    <a:pt x="10714" y="112380"/>
                    <a:pt x="10714" y="106666"/>
                    <a:pt x="17142" y="110476"/>
                  </a:cubicBezTo>
                  <a:cubicBezTo>
                    <a:pt x="17142" y="110476"/>
                    <a:pt x="19285" y="112380"/>
                    <a:pt x="19285" y="112380"/>
                  </a:cubicBezTo>
                  <a:cubicBezTo>
                    <a:pt x="25714" y="112380"/>
                    <a:pt x="29999" y="112380"/>
                    <a:pt x="34285" y="112380"/>
                  </a:cubicBezTo>
                  <a:cubicBezTo>
                    <a:pt x="40714" y="112380"/>
                    <a:pt x="47142" y="112380"/>
                    <a:pt x="53571" y="112380"/>
                  </a:cubicBezTo>
                  <a:cubicBezTo>
                    <a:pt x="55714" y="112380"/>
                    <a:pt x="62142" y="112380"/>
                    <a:pt x="64285" y="112380"/>
                  </a:cubicBezTo>
                  <a:cubicBezTo>
                    <a:pt x="68571" y="120000"/>
                    <a:pt x="77142" y="118095"/>
                    <a:pt x="83571" y="118095"/>
                  </a:cubicBezTo>
                  <a:cubicBezTo>
                    <a:pt x="94285" y="118095"/>
                    <a:pt x="102857" y="116190"/>
                    <a:pt x="113571" y="114285"/>
                  </a:cubicBezTo>
                  <a:cubicBezTo>
                    <a:pt x="107142" y="108571"/>
                    <a:pt x="98571" y="104761"/>
                    <a:pt x="98571" y="97142"/>
                  </a:cubicBezTo>
                  <a:cubicBezTo>
                    <a:pt x="98571" y="87619"/>
                    <a:pt x="98571" y="78095"/>
                    <a:pt x="98571" y="70476"/>
                  </a:cubicBezTo>
                  <a:cubicBezTo>
                    <a:pt x="98571" y="68571"/>
                    <a:pt x="119999" y="72380"/>
                    <a:pt x="119999" y="66666"/>
                  </a:cubicBezTo>
                  <a:cubicBezTo>
                    <a:pt x="119999" y="62857"/>
                    <a:pt x="119999" y="57142"/>
                    <a:pt x="119999" y="51428"/>
                  </a:cubicBezTo>
                  <a:cubicBezTo>
                    <a:pt x="119999" y="45714"/>
                    <a:pt x="113571" y="51428"/>
                    <a:pt x="109285" y="5142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4" name="Shape 4536">
              <a:extLst>
                <a:ext uri="{FF2B5EF4-FFF2-40B4-BE49-F238E27FC236}">
                  <a16:creationId xmlns:a16="http://schemas.microsoft.com/office/drawing/2014/main" id="{EB455BDD-C2C6-BB47-A221-D22EAF969361}"/>
                </a:ext>
              </a:extLst>
            </p:cNvPr>
            <p:cNvSpPr/>
            <p:nvPr/>
          </p:nvSpPr>
          <p:spPr>
            <a:xfrm>
              <a:off x="12591914" y="9867685"/>
              <a:ext cx="429937" cy="4491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217" y="5000"/>
                  </a:moveTo>
                  <a:cubicBezTo>
                    <a:pt x="62608" y="7500"/>
                    <a:pt x="57391" y="7500"/>
                    <a:pt x="54782" y="7500"/>
                  </a:cubicBezTo>
                  <a:cubicBezTo>
                    <a:pt x="49565" y="7500"/>
                    <a:pt x="52173" y="15000"/>
                    <a:pt x="46956" y="10000"/>
                  </a:cubicBezTo>
                  <a:cubicBezTo>
                    <a:pt x="39130" y="0"/>
                    <a:pt x="26086" y="12500"/>
                    <a:pt x="15652" y="10000"/>
                  </a:cubicBezTo>
                  <a:cubicBezTo>
                    <a:pt x="15652" y="22500"/>
                    <a:pt x="15652" y="35000"/>
                    <a:pt x="15652" y="45000"/>
                  </a:cubicBezTo>
                  <a:cubicBezTo>
                    <a:pt x="15652" y="47500"/>
                    <a:pt x="18260" y="57500"/>
                    <a:pt x="15652" y="57500"/>
                  </a:cubicBezTo>
                  <a:cubicBezTo>
                    <a:pt x="13043" y="60000"/>
                    <a:pt x="2608" y="55000"/>
                    <a:pt x="2608" y="60000"/>
                  </a:cubicBezTo>
                  <a:cubicBezTo>
                    <a:pt x="2608" y="65000"/>
                    <a:pt x="2608" y="72500"/>
                    <a:pt x="2608" y="77500"/>
                  </a:cubicBezTo>
                  <a:cubicBezTo>
                    <a:pt x="2608" y="82500"/>
                    <a:pt x="0" y="90000"/>
                    <a:pt x="2608" y="95000"/>
                  </a:cubicBezTo>
                  <a:cubicBezTo>
                    <a:pt x="13043" y="97500"/>
                    <a:pt x="15652" y="110000"/>
                    <a:pt x="10434" y="117500"/>
                  </a:cubicBezTo>
                  <a:cubicBezTo>
                    <a:pt x="10434" y="120000"/>
                    <a:pt x="20869" y="120000"/>
                    <a:pt x="20869" y="120000"/>
                  </a:cubicBezTo>
                  <a:cubicBezTo>
                    <a:pt x="26086" y="120000"/>
                    <a:pt x="28695" y="115000"/>
                    <a:pt x="33913" y="110000"/>
                  </a:cubicBezTo>
                  <a:cubicBezTo>
                    <a:pt x="39130" y="105000"/>
                    <a:pt x="39130" y="97500"/>
                    <a:pt x="49565" y="102500"/>
                  </a:cubicBezTo>
                  <a:cubicBezTo>
                    <a:pt x="60000" y="107500"/>
                    <a:pt x="70434" y="110000"/>
                    <a:pt x="75652" y="97500"/>
                  </a:cubicBezTo>
                  <a:cubicBezTo>
                    <a:pt x="75652" y="95000"/>
                    <a:pt x="75652" y="92500"/>
                    <a:pt x="80869" y="92500"/>
                  </a:cubicBezTo>
                  <a:cubicBezTo>
                    <a:pt x="86086" y="92500"/>
                    <a:pt x="88695" y="87500"/>
                    <a:pt x="88695" y="85000"/>
                  </a:cubicBezTo>
                  <a:cubicBezTo>
                    <a:pt x="93913" y="77500"/>
                    <a:pt x="104347" y="70000"/>
                    <a:pt x="112173" y="65000"/>
                  </a:cubicBezTo>
                  <a:cubicBezTo>
                    <a:pt x="117391" y="62500"/>
                    <a:pt x="120000" y="60000"/>
                    <a:pt x="114782" y="55000"/>
                  </a:cubicBezTo>
                  <a:cubicBezTo>
                    <a:pt x="112173" y="52500"/>
                    <a:pt x="104347" y="55000"/>
                    <a:pt x="104347" y="52500"/>
                  </a:cubicBezTo>
                  <a:cubicBezTo>
                    <a:pt x="101739" y="50000"/>
                    <a:pt x="99130" y="47500"/>
                    <a:pt x="99130" y="42500"/>
                  </a:cubicBezTo>
                  <a:cubicBezTo>
                    <a:pt x="99130" y="42500"/>
                    <a:pt x="101739" y="40000"/>
                    <a:pt x="101739" y="37500"/>
                  </a:cubicBezTo>
                  <a:cubicBezTo>
                    <a:pt x="99130" y="37500"/>
                    <a:pt x="96521" y="37500"/>
                    <a:pt x="93913" y="35000"/>
                  </a:cubicBezTo>
                  <a:cubicBezTo>
                    <a:pt x="93913" y="35000"/>
                    <a:pt x="96521" y="32500"/>
                    <a:pt x="93913" y="32500"/>
                  </a:cubicBezTo>
                  <a:cubicBezTo>
                    <a:pt x="91304" y="32500"/>
                    <a:pt x="91304" y="30000"/>
                    <a:pt x="88695" y="30000"/>
                  </a:cubicBezTo>
                  <a:cubicBezTo>
                    <a:pt x="83478" y="27500"/>
                    <a:pt x="80869" y="25000"/>
                    <a:pt x="78260" y="17500"/>
                  </a:cubicBezTo>
                  <a:cubicBezTo>
                    <a:pt x="78260" y="15000"/>
                    <a:pt x="70434" y="5000"/>
                    <a:pt x="65217" y="5000"/>
                  </a:cubicBezTo>
                  <a:cubicBezTo>
                    <a:pt x="65217" y="5000"/>
                    <a:pt x="67826" y="5000"/>
                    <a:pt x="65217" y="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5" name="Shape 4537">
              <a:extLst>
                <a:ext uri="{FF2B5EF4-FFF2-40B4-BE49-F238E27FC236}">
                  <a16:creationId xmlns:a16="http://schemas.microsoft.com/office/drawing/2014/main" id="{37FB498D-4E50-684F-AD2A-0927F84EDB0E}"/>
                </a:ext>
              </a:extLst>
            </p:cNvPr>
            <p:cNvSpPr/>
            <p:nvPr/>
          </p:nvSpPr>
          <p:spPr>
            <a:xfrm>
              <a:off x="12824397" y="9775302"/>
              <a:ext cx="366242" cy="3249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5428"/>
                  </a:moveTo>
                  <a:cubicBezTo>
                    <a:pt x="120000" y="72000"/>
                    <a:pt x="116923" y="65142"/>
                    <a:pt x="116923" y="61714"/>
                  </a:cubicBezTo>
                  <a:cubicBezTo>
                    <a:pt x="116923" y="54857"/>
                    <a:pt x="120000" y="51428"/>
                    <a:pt x="120000" y="48000"/>
                  </a:cubicBezTo>
                  <a:cubicBezTo>
                    <a:pt x="120000" y="37714"/>
                    <a:pt x="120000" y="30857"/>
                    <a:pt x="116923" y="24000"/>
                  </a:cubicBezTo>
                  <a:cubicBezTo>
                    <a:pt x="116923" y="13714"/>
                    <a:pt x="89230" y="6857"/>
                    <a:pt x="83076" y="6857"/>
                  </a:cubicBezTo>
                  <a:cubicBezTo>
                    <a:pt x="83076" y="0"/>
                    <a:pt x="83076" y="0"/>
                    <a:pt x="73846" y="0"/>
                  </a:cubicBezTo>
                  <a:cubicBezTo>
                    <a:pt x="64615" y="0"/>
                    <a:pt x="64615" y="3428"/>
                    <a:pt x="58461" y="10285"/>
                  </a:cubicBezTo>
                  <a:cubicBezTo>
                    <a:pt x="55384" y="17142"/>
                    <a:pt x="46153" y="20571"/>
                    <a:pt x="40000" y="24000"/>
                  </a:cubicBezTo>
                  <a:cubicBezTo>
                    <a:pt x="36923" y="30857"/>
                    <a:pt x="33846" y="41142"/>
                    <a:pt x="27692" y="41142"/>
                  </a:cubicBezTo>
                  <a:cubicBezTo>
                    <a:pt x="21538" y="41142"/>
                    <a:pt x="15384" y="37714"/>
                    <a:pt x="6153" y="41142"/>
                  </a:cubicBezTo>
                  <a:cubicBezTo>
                    <a:pt x="0" y="44571"/>
                    <a:pt x="12307" y="51428"/>
                    <a:pt x="15384" y="54857"/>
                  </a:cubicBezTo>
                  <a:cubicBezTo>
                    <a:pt x="18461" y="61714"/>
                    <a:pt x="18461" y="68571"/>
                    <a:pt x="24615" y="72000"/>
                  </a:cubicBezTo>
                  <a:cubicBezTo>
                    <a:pt x="27692" y="75428"/>
                    <a:pt x="30769" y="78857"/>
                    <a:pt x="33846" y="78857"/>
                  </a:cubicBezTo>
                  <a:cubicBezTo>
                    <a:pt x="36923" y="78857"/>
                    <a:pt x="33846" y="82285"/>
                    <a:pt x="33846" y="82285"/>
                  </a:cubicBezTo>
                  <a:cubicBezTo>
                    <a:pt x="36923" y="82285"/>
                    <a:pt x="40000" y="85714"/>
                    <a:pt x="43076" y="85714"/>
                  </a:cubicBezTo>
                  <a:cubicBezTo>
                    <a:pt x="43076" y="89142"/>
                    <a:pt x="40000" y="92571"/>
                    <a:pt x="40000" y="96000"/>
                  </a:cubicBezTo>
                  <a:cubicBezTo>
                    <a:pt x="40000" y="99428"/>
                    <a:pt x="43076" y="106285"/>
                    <a:pt x="46153" y="106285"/>
                  </a:cubicBezTo>
                  <a:cubicBezTo>
                    <a:pt x="55384" y="106285"/>
                    <a:pt x="58461" y="106285"/>
                    <a:pt x="61538" y="116571"/>
                  </a:cubicBezTo>
                  <a:cubicBezTo>
                    <a:pt x="64615" y="120000"/>
                    <a:pt x="70769" y="116571"/>
                    <a:pt x="76923" y="120000"/>
                  </a:cubicBezTo>
                  <a:cubicBezTo>
                    <a:pt x="80000" y="120000"/>
                    <a:pt x="80000" y="120000"/>
                    <a:pt x="83076" y="120000"/>
                  </a:cubicBezTo>
                  <a:cubicBezTo>
                    <a:pt x="95384" y="120000"/>
                    <a:pt x="98461" y="116571"/>
                    <a:pt x="104615" y="106285"/>
                  </a:cubicBezTo>
                  <a:cubicBezTo>
                    <a:pt x="107692" y="102857"/>
                    <a:pt x="110769" y="96000"/>
                    <a:pt x="110769" y="92571"/>
                  </a:cubicBezTo>
                  <a:cubicBezTo>
                    <a:pt x="113846" y="85714"/>
                    <a:pt x="120000" y="82285"/>
                    <a:pt x="120000" y="7542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6" name="Shape 4538">
              <a:extLst>
                <a:ext uri="{FF2B5EF4-FFF2-40B4-BE49-F238E27FC236}">
                  <a16:creationId xmlns:a16="http://schemas.microsoft.com/office/drawing/2014/main" id="{708E5228-ADDE-4B44-BC40-05D32C320CB0}"/>
                </a:ext>
              </a:extLst>
            </p:cNvPr>
            <p:cNvSpPr/>
            <p:nvPr/>
          </p:nvSpPr>
          <p:spPr>
            <a:xfrm>
              <a:off x="13069621" y="10259504"/>
              <a:ext cx="92356" cy="105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0909"/>
                  </a:moveTo>
                  <a:cubicBezTo>
                    <a:pt x="0" y="21818"/>
                    <a:pt x="36000" y="120000"/>
                    <a:pt x="84000" y="98181"/>
                  </a:cubicBezTo>
                  <a:cubicBezTo>
                    <a:pt x="120000" y="87272"/>
                    <a:pt x="108000" y="0"/>
                    <a:pt x="60000" y="10909"/>
                  </a:cubicBezTo>
                  <a:cubicBezTo>
                    <a:pt x="36000" y="10909"/>
                    <a:pt x="72000" y="10909"/>
                    <a:pt x="60000" y="1090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7" name="Shape 4539">
              <a:extLst>
                <a:ext uri="{FF2B5EF4-FFF2-40B4-BE49-F238E27FC236}">
                  <a16:creationId xmlns:a16="http://schemas.microsoft.com/office/drawing/2014/main" id="{E7CC93DC-1E1F-8F4A-93E7-D6697E1CBFA6}"/>
                </a:ext>
              </a:extLst>
            </p:cNvPr>
            <p:cNvSpPr/>
            <p:nvPr/>
          </p:nvSpPr>
          <p:spPr>
            <a:xfrm>
              <a:off x="12442232" y="10090672"/>
              <a:ext cx="738853" cy="6466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405" y="46956"/>
                  </a:moveTo>
                  <a:cubicBezTo>
                    <a:pt x="107848" y="46956"/>
                    <a:pt x="103291" y="41739"/>
                    <a:pt x="104810" y="38260"/>
                  </a:cubicBezTo>
                  <a:cubicBezTo>
                    <a:pt x="104810" y="34782"/>
                    <a:pt x="107848" y="33043"/>
                    <a:pt x="109367" y="33043"/>
                  </a:cubicBezTo>
                  <a:cubicBezTo>
                    <a:pt x="110886" y="33043"/>
                    <a:pt x="112405" y="34782"/>
                    <a:pt x="113924" y="34782"/>
                  </a:cubicBezTo>
                  <a:cubicBezTo>
                    <a:pt x="113924" y="29565"/>
                    <a:pt x="115443" y="24347"/>
                    <a:pt x="113924" y="19130"/>
                  </a:cubicBezTo>
                  <a:cubicBezTo>
                    <a:pt x="112405" y="17391"/>
                    <a:pt x="110886" y="13913"/>
                    <a:pt x="110886" y="12173"/>
                  </a:cubicBezTo>
                  <a:cubicBezTo>
                    <a:pt x="109367" y="8695"/>
                    <a:pt x="109367" y="5217"/>
                    <a:pt x="109367" y="1739"/>
                  </a:cubicBezTo>
                  <a:cubicBezTo>
                    <a:pt x="106329" y="3478"/>
                    <a:pt x="101772" y="1739"/>
                    <a:pt x="100253" y="1739"/>
                  </a:cubicBezTo>
                  <a:cubicBezTo>
                    <a:pt x="95696" y="0"/>
                    <a:pt x="92658" y="0"/>
                    <a:pt x="91139" y="3478"/>
                  </a:cubicBezTo>
                  <a:cubicBezTo>
                    <a:pt x="88101" y="5217"/>
                    <a:pt x="85063" y="5217"/>
                    <a:pt x="83544" y="8695"/>
                  </a:cubicBezTo>
                  <a:cubicBezTo>
                    <a:pt x="82025" y="10434"/>
                    <a:pt x="78987" y="12173"/>
                    <a:pt x="77468" y="13913"/>
                  </a:cubicBezTo>
                  <a:cubicBezTo>
                    <a:pt x="75949" y="15652"/>
                    <a:pt x="75949" y="19130"/>
                    <a:pt x="74430" y="20869"/>
                  </a:cubicBezTo>
                  <a:cubicBezTo>
                    <a:pt x="72911" y="24347"/>
                    <a:pt x="69873" y="20869"/>
                    <a:pt x="68354" y="24347"/>
                  </a:cubicBezTo>
                  <a:cubicBezTo>
                    <a:pt x="66835" y="26086"/>
                    <a:pt x="68354" y="27826"/>
                    <a:pt x="66835" y="29565"/>
                  </a:cubicBezTo>
                  <a:cubicBezTo>
                    <a:pt x="63797" y="36521"/>
                    <a:pt x="56202" y="31304"/>
                    <a:pt x="51645" y="29565"/>
                  </a:cubicBezTo>
                  <a:cubicBezTo>
                    <a:pt x="47088" y="26086"/>
                    <a:pt x="45569" y="33043"/>
                    <a:pt x="42531" y="36521"/>
                  </a:cubicBezTo>
                  <a:cubicBezTo>
                    <a:pt x="41012" y="38260"/>
                    <a:pt x="39493" y="41739"/>
                    <a:pt x="36455" y="41739"/>
                  </a:cubicBezTo>
                  <a:cubicBezTo>
                    <a:pt x="36455" y="41739"/>
                    <a:pt x="30379" y="41739"/>
                    <a:pt x="30379" y="40000"/>
                  </a:cubicBezTo>
                  <a:cubicBezTo>
                    <a:pt x="33417" y="34782"/>
                    <a:pt x="31898" y="26086"/>
                    <a:pt x="25822" y="24347"/>
                  </a:cubicBezTo>
                  <a:cubicBezTo>
                    <a:pt x="25822" y="33043"/>
                    <a:pt x="25822" y="41739"/>
                    <a:pt x="25822" y="50434"/>
                  </a:cubicBezTo>
                  <a:cubicBezTo>
                    <a:pt x="25822" y="50434"/>
                    <a:pt x="27341" y="55652"/>
                    <a:pt x="25822" y="57391"/>
                  </a:cubicBezTo>
                  <a:cubicBezTo>
                    <a:pt x="21265" y="60869"/>
                    <a:pt x="19746" y="62608"/>
                    <a:pt x="13670" y="60869"/>
                  </a:cubicBezTo>
                  <a:cubicBezTo>
                    <a:pt x="12151" y="60869"/>
                    <a:pt x="10632" y="60869"/>
                    <a:pt x="9113" y="59130"/>
                  </a:cubicBezTo>
                  <a:cubicBezTo>
                    <a:pt x="7594" y="55652"/>
                    <a:pt x="6075" y="53913"/>
                    <a:pt x="3037" y="57391"/>
                  </a:cubicBezTo>
                  <a:cubicBezTo>
                    <a:pt x="0" y="60869"/>
                    <a:pt x="3037" y="66086"/>
                    <a:pt x="4556" y="69565"/>
                  </a:cubicBezTo>
                  <a:cubicBezTo>
                    <a:pt x="6075" y="71304"/>
                    <a:pt x="7594" y="74782"/>
                    <a:pt x="7594" y="78260"/>
                  </a:cubicBezTo>
                  <a:cubicBezTo>
                    <a:pt x="10632" y="85217"/>
                    <a:pt x="16708" y="88695"/>
                    <a:pt x="13670" y="97391"/>
                  </a:cubicBezTo>
                  <a:cubicBezTo>
                    <a:pt x="12151" y="100869"/>
                    <a:pt x="10632" y="100869"/>
                    <a:pt x="12151" y="104347"/>
                  </a:cubicBezTo>
                  <a:cubicBezTo>
                    <a:pt x="13670" y="106086"/>
                    <a:pt x="13670" y="107826"/>
                    <a:pt x="13670" y="107826"/>
                  </a:cubicBezTo>
                  <a:cubicBezTo>
                    <a:pt x="15189" y="109565"/>
                    <a:pt x="13670" y="113043"/>
                    <a:pt x="15189" y="114782"/>
                  </a:cubicBezTo>
                  <a:cubicBezTo>
                    <a:pt x="15189" y="114782"/>
                    <a:pt x="15189" y="111304"/>
                    <a:pt x="16708" y="111304"/>
                  </a:cubicBezTo>
                  <a:cubicBezTo>
                    <a:pt x="16708" y="111304"/>
                    <a:pt x="21265" y="116521"/>
                    <a:pt x="22784" y="118260"/>
                  </a:cubicBezTo>
                  <a:cubicBezTo>
                    <a:pt x="25822" y="120000"/>
                    <a:pt x="28860" y="114782"/>
                    <a:pt x="31898" y="114782"/>
                  </a:cubicBezTo>
                  <a:cubicBezTo>
                    <a:pt x="34936" y="113043"/>
                    <a:pt x="37974" y="116521"/>
                    <a:pt x="39493" y="113043"/>
                  </a:cubicBezTo>
                  <a:cubicBezTo>
                    <a:pt x="42531" y="111304"/>
                    <a:pt x="44050" y="111304"/>
                    <a:pt x="47088" y="111304"/>
                  </a:cubicBezTo>
                  <a:cubicBezTo>
                    <a:pt x="50126" y="111304"/>
                    <a:pt x="53164" y="111304"/>
                    <a:pt x="57721" y="111304"/>
                  </a:cubicBezTo>
                  <a:cubicBezTo>
                    <a:pt x="57721" y="111304"/>
                    <a:pt x="59240" y="111304"/>
                    <a:pt x="59240" y="111304"/>
                  </a:cubicBezTo>
                  <a:cubicBezTo>
                    <a:pt x="60759" y="111304"/>
                    <a:pt x="60759" y="109565"/>
                    <a:pt x="62278" y="109565"/>
                  </a:cubicBezTo>
                  <a:cubicBezTo>
                    <a:pt x="62278" y="109565"/>
                    <a:pt x="62278" y="107826"/>
                    <a:pt x="63797" y="107826"/>
                  </a:cubicBezTo>
                  <a:cubicBezTo>
                    <a:pt x="63797" y="109565"/>
                    <a:pt x="63797" y="113043"/>
                    <a:pt x="66835" y="113043"/>
                  </a:cubicBezTo>
                  <a:cubicBezTo>
                    <a:pt x="66835" y="113043"/>
                    <a:pt x="65316" y="106086"/>
                    <a:pt x="69873" y="107826"/>
                  </a:cubicBezTo>
                  <a:cubicBezTo>
                    <a:pt x="75949" y="109565"/>
                    <a:pt x="82025" y="102608"/>
                    <a:pt x="86582" y="97391"/>
                  </a:cubicBezTo>
                  <a:cubicBezTo>
                    <a:pt x="91139" y="93913"/>
                    <a:pt x="94177" y="88695"/>
                    <a:pt x="98734" y="83478"/>
                  </a:cubicBezTo>
                  <a:cubicBezTo>
                    <a:pt x="103291" y="78260"/>
                    <a:pt x="104810" y="71304"/>
                    <a:pt x="109367" y="64347"/>
                  </a:cubicBezTo>
                  <a:cubicBezTo>
                    <a:pt x="110886" y="62608"/>
                    <a:pt x="115443" y="60869"/>
                    <a:pt x="116962" y="57391"/>
                  </a:cubicBezTo>
                  <a:cubicBezTo>
                    <a:pt x="118481" y="53913"/>
                    <a:pt x="120000" y="46956"/>
                    <a:pt x="120000" y="43478"/>
                  </a:cubicBezTo>
                  <a:cubicBezTo>
                    <a:pt x="118481" y="43478"/>
                    <a:pt x="116962" y="43478"/>
                    <a:pt x="115443" y="43478"/>
                  </a:cubicBezTo>
                  <a:cubicBezTo>
                    <a:pt x="113924" y="43478"/>
                    <a:pt x="113924" y="46956"/>
                    <a:pt x="112405" y="46956"/>
                  </a:cubicBezTo>
                  <a:close/>
                  <a:moveTo>
                    <a:pt x="94177" y="67826"/>
                  </a:moveTo>
                  <a:cubicBezTo>
                    <a:pt x="92658" y="67826"/>
                    <a:pt x="92658" y="71304"/>
                    <a:pt x="92658" y="71304"/>
                  </a:cubicBezTo>
                  <a:cubicBezTo>
                    <a:pt x="91139" y="74782"/>
                    <a:pt x="88101" y="73043"/>
                    <a:pt x="86582" y="74782"/>
                  </a:cubicBezTo>
                  <a:cubicBezTo>
                    <a:pt x="85063" y="74782"/>
                    <a:pt x="85063" y="76521"/>
                    <a:pt x="83544" y="76521"/>
                  </a:cubicBezTo>
                  <a:cubicBezTo>
                    <a:pt x="80506" y="76521"/>
                    <a:pt x="78987" y="73043"/>
                    <a:pt x="78987" y="71304"/>
                  </a:cubicBezTo>
                  <a:cubicBezTo>
                    <a:pt x="77468" y="67826"/>
                    <a:pt x="82025" y="62608"/>
                    <a:pt x="85063" y="60869"/>
                  </a:cubicBezTo>
                  <a:cubicBezTo>
                    <a:pt x="86582" y="59130"/>
                    <a:pt x="89620" y="59130"/>
                    <a:pt x="91139" y="60869"/>
                  </a:cubicBezTo>
                  <a:cubicBezTo>
                    <a:pt x="92658" y="62608"/>
                    <a:pt x="97215" y="66086"/>
                    <a:pt x="94177" y="67826"/>
                  </a:cubicBezTo>
                  <a:cubicBezTo>
                    <a:pt x="92658" y="67826"/>
                    <a:pt x="95696" y="66086"/>
                    <a:pt x="94177" y="6782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8" name="Shape 4540">
              <a:extLst>
                <a:ext uri="{FF2B5EF4-FFF2-40B4-BE49-F238E27FC236}">
                  <a16:creationId xmlns:a16="http://schemas.microsoft.com/office/drawing/2014/main" id="{49EEAE39-FD37-2F42-ABB3-424FECE7BE54}"/>
                </a:ext>
              </a:extLst>
            </p:cNvPr>
            <p:cNvSpPr/>
            <p:nvPr/>
          </p:nvSpPr>
          <p:spPr>
            <a:xfrm>
              <a:off x="12919938" y="10399671"/>
              <a:ext cx="121017" cy="124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538" y="36923"/>
                  </a:moveTo>
                  <a:cubicBezTo>
                    <a:pt x="83076" y="18461"/>
                    <a:pt x="46153" y="0"/>
                    <a:pt x="27692" y="27692"/>
                  </a:cubicBezTo>
                  <a:cubicBezTo>
                    <a:pt x="9230" y="46153"/>
                    <a:pt x="0" y="64615"/>
                    <a:pt x="18461" y="83076"/>
                  </a:cubicBezTo>
                  <a:cubicBezTo>
                    <a:pt x="36923" y="120000"/>
                    <a:pt x="46153" y="83076"/>
                    <a:pt x="64615" y="83076"/>
                  </a:cubicBezTo>
                  <a:cubicBezTo>
                    <a:pt x="92307" y="83076"/>
                    <a:pt x="120000" y="46153"/>
                    <a:pt x="101538" y="36923"/>
                  </a:cubicBezTo>
                  <a:cubicBezTo>
                    <a:pt x="92307" y="27692"/>
                    <a:pt x="110769" y="36923"/>
                    <a:pt x="101538" y="3692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9" name="Shape 4541">
              <a:extLst>
                <a:ext uri="{FF2B5EF4-FFF2-40B4-BE49-F238E27FC236}">
                  <a16:creationId xmlns:a16="http://schemas.microsoft.com/office/drawing/2014/main" id="{2FA8A94B-4F75-FF40-8A60-CD503BBA37E3}"/>
                </a:ext>
              </a:extLst>
            </p:cNvPr>
            <p:cNvSpPr/>
            <p:nvPr/>
          </p:nvSpPr>
          <p:spPr>
            <a:xfrm>
              <a:off x="12263888" y="9240128"/>
              <a:ext cx="47769" cy="764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75000"/>
                  </a:moveTo>
                  <a:cubicBezTo>
                    <a:pt x="48000" y="60000"/>
                    <a:pt x="96000" y="30000"/>
                    <a:pt x="120000" y="15000"/>
                  </a:cubicBezTo>
                  <a:cubicBezTo>
                    <a:pt x="96000" y="0"/>
                    <a:pt x="48000" y="30000"/>
                    <a:pt x="24000" y="45000"/>
                  </a:cubicBezTo>
                  <a:cubicBezTo>
                    <a:pt x="0" y="60000"/>
                    <a:pt x="0" y="90000"/>
                    <a:pt x="0" y="120000"/>
                  </a:cubicBezTo>
                  <a:cubicBezTo>
                    <a:pt x="48000" y="105000"/>
                    <a:pt x="48000" y="90000"/>
                    <a:pt x="48000" y="75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0" name="Shape 4542">
              <a:extLst>
                <a:ext uri="{FF2B5EF4-FFF2-40B4-BE49-F238E27FC236}">
                  <a16:creationId xmlns:a16="http://schemas.microsoft.com/office/drawing/2014/main" id="{E53569CA-E163-5546-9A2C-3AC3E6836F7C}"/>
                </a:ext>
              </a:extLst>
            </p:cNvPr>
            <p:cNvSpPr/>
            <p:nvPr/>
          </p:nvSpPr>
          <p:spPr>
            <a:xfrm>
              <a:off x="12219300" y="8857867"/>
              <a:ext cx="324841" cy="420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7714" y="117333"/>
                  </a:moveTo>
                  <a:cubicBezTo>
                    <a:pt x="41142" y="117333"/>
                    <a:pt x="48000" y="112000"/>
                    <a:pt x="51428" y="109333"/>
                  </a:cubicBezTo>
                  <a:cubicBezTo>
                    <a:pt x="58285" y="106666"/>
                    <a:pt x="51428" y="114666"/>
                    <a:pt x="54857" y="114666"/>
                  </a:cubicBezTo>
                  <a:cubicBezTo>
                    <a:pt x="54857" y="114666"/>
                    <a:pt x="78857" y="104000"/>
                    <a:pt x="78857" y="98666"/>
                  </a:cubicBezTo>
                  <a:cubicBezTo>
                    <a:pt x="78857" y="88000"/>
                    <a:pt x="78857" y="77333"/>
                    <a:pt x="85714" y="69333"/>
                  </a:cubicBezTo>
                  <a:cubicBezTo>
                    <a:pt x="92571" y="58666"/>
                    <a:pt x="102857" y="50666"/>
                    <a:pt x="106285" y="42666"/>
                  </a:cubicBezTo>
                  <a:cubicBezTo>
                    <a:pt x="109714" y="34666"/>
                    <a:pt x="109714" y="29333"/>
                    <a:pt x="113142" y="21333"/>
                  </a:cubicBezTo>
                  <a:cubicBezTo>
                    <a:pt x="113142" y="16000"/>
                    <a:pt x="120000" y="10666"/>
                    <a:pt x="120000" y="5333"/>
                  </a:cubicBezTo>
                  <a:cubicBezTo>
                    <a:pt x="113142" y="5333"/>
                    <a:pt x="106285" y="0"/>
                    <a:pt x="99428" y="2666"/>
                  </a:cubicBezTo>
                  <a:cubicBezTo>
                    <a:pt x="96000" y="2666"/>
                    <a:pt x="89142" y="2666"/>
                    <a:pt x="89142" y="5333"/>
                  </a:cubicBezTo>
                  <a:cubicBezTo>
                    <a:pt x="85714" y="10666"/>
                    <a:pt x="85714" y="13333"/>
                    <a:pt x="85714" y="16000"/>
                  </a:cubicBezTo>
                  <a:cubicBezTo>
                    <a:pt x="82285" y="24000"/>
                    <a:pt x="78857" y="26666"/>
                    <a:pt x="68571" y="26666"/>
                  </a:cubicBezTo>
                  <a:cubicBezTo>
                    <a:pt x="58285" y="24000"/>
                    <a:pt x="44571" y="21333"/>
                    <a:pt x="34285" y="21333"/>
                  </a:cubicBezTo>
                  <a:cubicBezTo>
                    <a:pt x="34285" y="26666"/>
                    <a:pt x="30857" y="37333"/>
                    <a:pt x="44571" y="34666"/>
                  </a:cubicBezTo>
                  <a:cubicBezTo>
                    <a:pt x="58285" y="29333"/>
                    <a:pt x="48000" y="45333"/>
                    <a:pt x="48000" y="50666"/>
                  </a:cubicBezTo>
                  <a:cubicBezTo>
                    <a:pt x="48000" y="53333"/>
                    <a:pt x="48000" y="56000"/>
                    <a:pt x="51428" y="58666"/>
                  </a:cubicBezTo>
                  <a:cubicBezTo>
                    <a:pt x="54857" y="61333"/>
                    <a:pt x="54857" y="64000"/>
                    <a:pt x="54857" y="66666"/>
                  </a:cubicBezTo>
                  <a:cubicBezTo>
                    <a:pt x="54857" y="72000"/>
                    <a:pt x="54857" y="80000"/>
                    <a:pt x="51428" y="85333"/>
                  </a:cubicBezTo>
                  <a:cubicBezTo>
                    <a:pt x="51428" y="88000"/>
                    <a:pt x="44571" y="82666"/>
                    <a:pt x="44571" y="82666"/>
                  </a:cubicBezTo>
                  <a:cubicBezTo>
                    <a:pt x="37714" y="82666"/>
                    <a:pt x="37714" y="88000"/>
                    <a:pt x="34285" y="85333"/>
                  </a:cubicBezTo>
                  <a:cubicBezTo>
                    <a:pt x="34285" y="82666"/>
                    <a:pt x="30857" y="80000"/>
                    <a:pt x="27428" y="77333"/>
                  </a:cubicBezTo>
                  <a:cubicBezTo>
                    <a:pt x="24000" y="77333"/>
                    <a:pt x="24000" y="82666"/>
                    <a:pt x="20571" y="85333"/>
                  </a:cubicBezTo>
                  <a:cubicBezTo>
                    <a:pt x="20571" y="85333"/>
                    <a:pt x="13714" y="85333"/>
                    <a:pt x="13714" y="85333"/>
                  </a:cubicBezTo>
                  <a:cubicBezTo>
                    <a:pt x="6857" y="85333"/>
                    <a:pt x="10285" y="90666"/>
                    <a:pt x="10285" y="93333"/>
                  </a:cubicBezTo>
                  <a:cubicBezTo>
                    <a:pt x="13714" y="101333"/>
                    <a:pt x="10285" y="98666"/>
                    <a:pt x="0" y="104000"/>
                  </a:cubicBezTo>
                  <a:cubicBezTo>
                    <a:pt x="6857" y="109333"/>
                    <a:pt x="13714" y="112000"/>
                    <a:pt x="17142" y="120000"/>
                  </a:cubicBezTo>
                  <a:cubicBezTo>
                    <a:pt x="20571" y="117333"/>
                    <a:pt x="24000" y="114666"/>
                    <a:pt x="27428" y="112000"/>
                  </a:cubicBezTo>
                  <a:cubicBezTo>
                    <a:pt x="34285" y="109333"/>
                    <a:pt x="34285" y="114666"/>
                    <a:pt x="37714" y="117333"/>
                  </a:cubicBezTo>
                  <a:cubicBezTo>
                    <a:pt x="41142" y="117333"/>
                    <a:pt x="34285" y="114666"/>
                    <a:pt x="37714" y="117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1" name="Shape 4543">
              <a:extLst>
                <a:ext uri="{FF2B5EF4-FFF2-40B4-BE49-F238E27FC236}">
                  <a16:creationId xmlns:a16="http://schemas.microsoft.com/office/drawing/2014/main" id="{B8E326B4-4C92-E541-B870-C58A77D78367}"/>
                </a:ext>
              </a:extLst>
            </p:cNvPr>
            <p:cNvSpPr/>
            <p:nvPr/>
          </p:nvSpPr>
          <p:spPr>
            <a:xfrm>
              <a:off x="12359428" y="8520196"/>
              <a:ext cx="595541" cy="420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500" y="98666"/>
                  </a:moveTo>
                  <a:cubicBezTo>
                    <a:pt x="24375" y="98666"/>
                    <a:pt x="30000" y="96000"/>
                    <a:pt x="31875" y="98666"/>
                  </a:cubicBezTo>
                  <a:cubicBezTo>
                    <a:pt x="31875" y="101333"/>
                    <a:pt x="37500" y="101333"/>
                    <a:pt x="37500" y="101333"/>
                  </a:cubicBezTo>
                  <a:cubicBezTo>
                    <a:pt x="39375" y="96000"/>
                    <a:pt x="37500" y="90666"/>
                    <a:pt x="39375" y="88000"/>
                  </a:cubicBezTo>
                  <a:cubicBezTo>
                    <a:pt x="39375" y="85333"/>
                    <a:pt x="43125" y="77333"/>
                    <a:pt x="46875" y="80000"/>
                  </a:cubicBezTo>
                  <a:cubicBezTo>
                    <a:pt x="50625" y="80000"/>
                    <a:pt x="52500" y="85333"/>
                    <a:pt x="56250" y="88000"/>
                  </a:cubicBezTo>
                  <a:cubicBezTo>
                    <a:pt x="60000" y="90666"/>
                    <a:pt x="63750" y="90666"/>
                    <a:pt x="67500" y="90666"/>
                  </a:cubicBezTo>
                  <a:cubicBezTo>
                    <a:pt x="69375" y="90666"/>
                    <a:pt x="73125" y="93333"/>
                    <a:pt x="73125" y="90666"/>
                  </a:cubicBezTo>
                  <a:cubicBezTo>
                    <a:pt x="75000" y="88000"/>
                    <a:pt x="75000" y="77333"/>
                    <a:pt x="76875" y="80000"/>
                  </a:cubicBezTo>
                  <a:cubicBezTo>
                    <a:pt x="80625" y="82666"/>
                    <a:pt x="80625" y="82666"/>
                    <a:pt x="84375" y="82666"/>
                  </a:cubicBezTo>
                  <a:cubicBezTo>
                    <a:pt x="88125" y="80000"/>
                    <a:pt x="90000" y="82666"/>
                    <a:pt x="93750" y="82666"/>
                  </a:cubicBezTo>
                  <a:cubicBezTo>
                    <a:pt x="97500" y="82666"/>
                    <a:pt x="99375" y="74666"/>
                    <a:pt x="103125" y="77333"/>
                  </a:cubicBezTo>
                  <a:cubicBezTo>
                    <a:pt x="105000" y="77333"/>
                    <a:pt x="108750" y="82666"/>
                    <a:pt x="112500" y="80000"/>
                  </a:cubicBezTo>
                  <a:cubicBezTo>
                    <a:pt x="120000" y="74666"/>
                    <a:pt x="110625" y="69333"/>
                    <a:pt x="108750" y="64000"/>
                  </a:cubicBezTo>
                  <a:cubicBezTo>
                    <a:pt x="106875" y="58666"/>
                    <a:pt x="106875" y="56000"/>
                    <a:pt x="103125" y="53333"/>
                  </a:cubicBezTo>
                  <a:cubicBezTo>
                    <a:pt x="99375" y="50666"/>
                    <a:pt x="97500" y="48000"/>
                    <a:pt x="95625" y="42666"/>
                  </a:cubicBezTo>
                  <a:cubicBezTo>
                    <a:pt x="95625" y="37333"/>
                    <a:pt x="91875" y="37333"/>
                    <a:pt x="88125" y="34666"/>
                  </a:cubicBezTo>
                  <a:cubicBezTo>
                    <a:pt x="88125" y="34666"/>
                    <a:pt x="88125" y="32000"/>
                    <a:pt x="86250" y="32000"/>
                  </a:cubicBezTo>
                  <a:cubicBezTo>
                    <a:pt x="86250" y="32000"/>
                    <a:pt x="82500" y="32000"/>
                    <a:pt x="82500" y="32000"/>
                  </a:cubicBezTo>
                  <a:cubicBezTo>
                    <a:pt x="80625" y="29333"/>
                    <a:pt x="82500" y="18666"/>
                    <a:pt x="82500" y="16000"/>
                  </a:cubicBezTo>
                  <a:cubicBezTo>
                    <a:pt x="82500" y="10666"/>
                    <a:pt x="78750" y="8000"/>
                    <a:pt x="76875" y="2666"/>
                  </a:cubicBezTo>
                  <a:cubicBezTo>
                    <a:pt x="76875" y="2666"/>
                    <a:pt x="76875" y="0"/>
                    <a:pt x="76875" y="0"/>
                  </a:cubicBezTo>
                  <a:cubicBezTo>
                    <a:pt x="75000" y="0"/>
                    <a:pt x="73125" y="0"/>
                    <a:pt x="71250" y="0"/>
                  </a:cubicBezTo>
                  <a:cubicBezTo>
                    <a:pt x="67500" y="2666"/>
                    <a:pt x="67500" y="2666"/>
                    <a:pt x="65625" y="8000"/>
                  </a:cubicBezTo>
                  <a:cubicBezTo>
                    <a:pt x="65625" y="16000"/>
                    <a:pt x="52500" y="26666"/>
                    <a:pt x="48750" y="26666"/>
                  </a:cubicBezTo>
                  <a:cubicBezTo>
                    <a:pt x="46875" y="26666"/>
                    <a:pt x="39375" y="26666"/>
                    <a:pt x="41250" y="29333"/>
                  </a:cubicBezTo>
                  <a:cubicBezTo>
                    <a:pt x="43125" y="34666"/>
                    <a:pt x="37500" y="40000"/>
                    <a:pt x="35625" y="40000"/>
                  </a:cubicBezTo>
                  <a:cubicBezTo>
                    <a:pt x="31875" y="42666"/>
                    <a:pt x="28125" y="45333"/>
                    <a:pt x="24375" y="45333"/>
                  </a:cubicBezTo>
                  <a:cubicBezTo>
                    <a:pt x="20625" y="48000"/>
                    <a:pt x="20625" y="42666"/>
                    <a:pt x="16875" y="45333"/>
                  </a:cubicBezTo>
                  <a:cubicBezTo>
                    <a:pt x="13125" y="48000"/>
                    <a:pt x="11250" y="45333"/>
                    <a:pt x="11250" y="48000"/>
                  </a:cubicBezTo>
                  <a:cubicBezTo>
                    <a:pt x="9375" y="53333"/>
                    <a:pt x="7500" y="58666"/>
                    <a:pt x="5625" y="61333"/>
                  </a:cubicBezTo>
                  <a:cubicBezTo>
                    <a:pt x="0" y="72000"/>
                    <a:pt x="3750" y="80000"/>
                    <a:pt x="7500" y="90666"/>
                  </a:cubicBezTo>
                  <a:cubicBezTo>
                    <a:pt x="9375" y="96000"/>
                    <a:pt x="9375" y="98666"/>
                    <a:pt x="11250" y="104000"/>
                  </a:cubicBezTo>
                  <a:cubicBezTo>
                    <a:pt x="15000" y="109333"/>
                    <a:pt x="16875" y="112000"/>
                    <a:pt x="16875" y="120000"/>
                  </a:cubicBezTo>
                  <a:cubicBezTo>
                    <a:pt x="16875" y="117333"/>
                    <a:pt x="18750" y="98666"/>
                    <a:pt x="22500" y="98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2" name="Shape 4544">
              <a:extLst>
                <a:ext uri="{FF2B5EF4-FFF2-40B4-BE49-F238E27FC236}">
                  <a16:creationId xmlns:a16="http://schemas.microsoft.com/office/drawing/2014/main" id="{32EE5539-BA30-4847-A13D-1936DF2149F7}"/>
                </a:ext>
              </a:extLst>
            </p:cNvPr>
            <p:cNvSpPr/>
            <p:nvPr/>
          </p:nvSpPr>
          <p:spPr>
            <a:xfrm>
              <a:off x="11697007" y="7921314"/>
              <a:ext cx="1092359" cy="76771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051" y="118536"/>
                  </a:moveTo>
                  <a:cubicBezTo>
                    <a:pt x="83076" y="117073"/>
                    <a:pt x="84102" y="120000"/>
                    <a:pt x="85128" y="120000"/>
                  </a:cubicBezTo>
                  <a:cubicBezTo>
                    <a:pt x="87179" y="118536"/>
                    <a:pt x="89230" y="117073"/>
                    <a:pt x="91282" y="115609"/>
                  </a:cubicBezTo>
                  <a:cubicBezTo>
                    <a:pt x="92307" y="115609"/>
                    <a:pt x="95384" y="114146"/>
                    <a:pt x="95384" y="111219"/>
                  </a:cubicBezTo>
                  <a:cubicBezTo>
                    <a:pt x="95384" y="108292"/>
                    <a:pt x="96410" y="109756"/>
                    <a:pt x="98461" y="108292"/>
                  </a:cubicBezTo>
                  <a:cubicBezTo>
                    <a:pt x="101538" y="108292"/>
                    <a:pt x="105641" y="103902"/>
                    <a:pt x="107692" y="99512"/>
                  </a:cubicBezTo>
                  <a:cubicBezTo>
                    <a:pt x="108717" y="98048"/>
                    <a:pt x="108717" y="96585"/>
                    <a:pt x="109743" y="95121"/>
                  </a:cubicBezTo>
                  <a:cubicBezTo>
                    <a:pt x="110769" y="93658"/>
                    <a:pt x="112820" y="93658"/>
                    <a:pt x="114871" y="93658"/>
                  </a:cubicBezTo>
                  <a:cubicBezTo>
                    <a:pt x="114871" y="90731"/>
                    <a:pt x="112820" y="89268"/>
                    <a:pt x="111794" y="86341"/>
                  </a:cubicBezTo>
                  <a:cubicBezTo>
                    <a:pt x="111794" y="84878"/>
                    <a:pt x="112820" y="80487"/>
                    <a:pt x="109743" y="80487"/>
                  </a:cubicBezTo>
                  <a:cubicBezTo>
                    <a:pt x="108717" y="80487"/>
                    <a:pt x="111794" y="77560"/>
                    <a:pt x="110769" y="76097"/>
                  </a:cubicBezTo>
                  <a:cubicBezTo>
                    <a:pt x="110769" y="71707"/>
                    <a:pt x="111794" y="70243"/>
                    <a:pt x="112820" y="67317"/>
                  </a:cubicBezTo>
                  <a:cubicBezTo>
                    <a:pt x="112820" y="64390"/>
                    <a:pt x="114871" y="64390"/>
                    <a:pt x="114871" y="61463"/>
                  </a:cubicBezTo>
                  <a:cubicBezTo>
                    <a:pt x="114871" y="60000"/>
                    <a:pt x="115897" y="58536"/>
                    <a:pt x="116923" y="58536"/>
                  </a:cubicBezTo>
                  <a:cubicBezTo>
                    <a:pt x="120000" y="58536"/>
                    <a:pt x="120000" y="58536"/>
                    <a:pt x="120000" y="55609"/>
                  </a:cubicBezTo>
                  <a:cubicBezTo>
                    <a:pt x="120000" y="46829"/>
                    <a:pt x="120000" y="39512"/>
                    <a:pt x="120000" y="30731"/>
                  </a:cubicBezTo>
                  <a:cubicBezTo>
                    <a:pt x="120000" y="27804"/>
                    <a:pt x="115897" y="26341"/>
                    <a:pt x="113846" y="24878"/>
                  </a:cubicBezTo>
                  <a:cubicBezTo>
                    <a:pt x="103589" y="17560"/>
                    <a:pt x="93333" y="8780"/>
                    <a:pt x="83076" y="1463"/>
                  </a:cubicBezTo>
                  <a:cubicBezTo>
                    <a:pt x="82051" y="1463"/>
                    <a:pt x="82051" y="0"/>
                    <a:pt x="81025" y="0"/>
                  </a:cubicBezTo>
                  <a:cubicBezTo>
                    <a:pt x="80000" y="1463"/>
                    <a:pt x="77948" y="2926"/>
                    <a:pt x="76923" y="2926"/>
                  </a:cubicBezTo>
                  <a:cubicBezTo>
                    <a:pt x="75897" y="4390"/>
                    <a:pt x="73846" y="7317"/>
                    <a:pt x="72820" y="7317"/>
                  </a:cubicBezTo>
                  <a:cubicBezTo>
                    <a:pt x="71794" y="7317"/>
                    <a:pt x="70769" y="4390"/>
                    <a:pt x="68717" y="2926"/>
                  </a:cubicBezTo>
                  <a:cubicBezTo>
                    <a:pt x="67692" y="1463"/>
                    <a:pt x="66666" y="1463"/>
                    <a:pt x="65641" y="1463"/>
                  </a:cubicBezTo>
                  <a:cubicBezTo>
                    <a:pt x="63589" y="0"/>
                    <a:pt x="62564" y="0"/>
                    <a:pt x="60512" y="1463"/>
                  </a:cubicBezTo>
                  <a:cubicBezTo>
                    <a:pt x="53333" y="7317"/>
                    <a:pt x="46153" y="14634"/>
                    <a:pt x="38974" y="20487"/>
                  </a:cubicBezTo>
                  <a:cubicBezTo>
                    <a:pt x="35897" y="23414"/>
                    <a:pt x="32820" y="26341"/>
                    <a:pt x="29743" y="30731"/>
                  </a:cubicBezTo>
                  <a:cubicBezTo>
                    <a:pt x="28717" y="32195"/>
                    <a:pt x="27692" y="32195"/>
                    <a:pt x="26666" y="32195"/>
                  </a:cubicBezTo>
                  <a:cubicBezTo>
                    <a:pt x="23589" y="32195"/>
                    <a:pt x="22564" y="32195"/>
                    <a:pt x="22564" y="36585"/>
                  </a:cubicBezTo>
                  <a:cubicBezTo>
                    <a:pt x="22564" y="40975"/>
                    <a:pt x="22564" y="45365"/>
                    <a:pt x="22564" y="49756"/>
                  </a:cubicBezTo>
                  <a:cubicBezTo>
                    <a:pt x="22564" y="54146"/>
                    <a:pt x="21538" y="58536"/>
                    <a:pt x="19487" y="61463"/>
                  </a:cubicBezTo>
                  <a:cubicBezTo>
                    <a:pt x="18461" y="62926"/>
                    <a:pt x="15384" y="62926"/>
                    <a:pt x="14358" y="62926"/>
                  </a:cubicBezTo>
                  <a:cubicBezTo>
                    <a:pt x="12307" y="62926"/>
                    <a:pt x="10256" y="62926"/>
                    <a:pt x="8205" y="62926"/>
                  </a:cubicBezTo>
                  <a:cubicBezTo>
                    <a:pt x="6153" y="62926"/>
                    <a:pt x="4102" y="64390"/>
                    <a:pt x="2051" y="64390"/>
                  </a:cubicBezTo>
                  <a:cubicBezTo>
                    <a:pt x="0" y="64390"/>
                    <a:pt x="5128" y="74634"/>
                    <a:pt x="5128" y="74634"/>
                  </a:cubicBezTo>
                  <a:cubicBezTo>
                    <a:pt x="6153" y="79024"/>
                    <a:pt x="7179" y="81951"/>
                    <a:pt x="10256" y="83414"/>
                  </a:cubicBezTo>
                  <a:cubicBezTo>
                    <a:pt x="10256" y="83414"/>
                    <a:pt x="11282" y="81951"/>
                    <a:pt x="11282" y="81951"/>
                  </a:cubicBezTo>
                  <a:cubicBezTo>
                    <a:pt x="12307" y="83414"/>
                    <a:pt x="12307" y="87804"/>
                    <a:pt x="14358" y="84878"/>
                  </a:cubicBezTo>
                  <a:cubicBezTo>
                    <a:pt x="16410" y="81951"/>
                    <a:pt x="18461" y="89268"/>
                    <a:pt x="19487" y="90731"/>
                  </a:cubicBezTo>
                  <a:cubicBezTo>
                    <a:pt x="19487" y="89268"/>
                    <a:pt x="20512" y="86341"/>
                    <a:pt x="20512" y="84878"/>
                  </a:cubicBezTo>
                  <a:cubicBezTo>
                    <a:pt x="20512" y="83414"/>
                    <a:pt x="21538" y="81951"/>
                    <a:pt x="21538" y="80487"/>
                  </a:cubicBezTo>
                  <a:cubicBezTo>
                    <a:pt x="22564" y="76097"/>
                    <a:pt x="22564" y="76097"/>
                    <a:pt x="25641" y="74634"/>
                  </a:cubicBezTo>
                  <a:cubicBezTo>
                    <a:pt x="26666" y="73170"/>
                    <a:pt x="27692" y="73170"/>
                    <a:pt x="28717" y="73170"/>
                  </a:cubicBezTo>
                  <a:cubicBezTo>
                    <a:pt x="29743" y="71707"/>
                    <a:pt x="30769" y="74634"/>
                    <a:pt x="31794" y="74634"/>
                  </a:cubicBezTo>
                  <a:cubicBezTo>
                    <a:pt x="33846" y="74634"/>
                    <a:pt x="34871" y="76097"/>
                    <a:pt x="35897" y="77560"/>
                  </a:cubicBezTo>
                  <a:cubicBezTo>
                    <a:pt x="36923" y="79024"/>
                    <a:pt x="37948" y="79024"/>
                    <a:pt x="40000" y="79024"/>
                  </a:cubicBezTo>
                  <a:cubicBezTo>
                    <a:pt x="43076" y="76097"/>
                    <a:pt x="44102" y="80487"/>
                    <a:pt x="47179" y="80487"/>
                  </a:cubicBezTo>
                  <a:cubicBezTo>
                    <a:pt x="50256" y="80487"/>
                    <a:pt x="53333" y="77560"/>
                    <a:pt x="56410" y="77560"/>
                  </a:cubicBezTo>
                  <a:cubicBezTo>
                    <a:pt x="58461" y="77560"/>
                    <a:pt x="62564" y="79024"/>
                    <a:pt x="65641" y="77560"/>
                  </a:cubicBezTo>
                  <a:cubicBezTo>
                    <a:pt x="66666" y="77560"/>
                    <a:pt x="67692" y="76097"/>
                    <a:pt x="68717" y="74634"/>
                  </a:cubicBezTo>
                  <a:cubicBezTo>
                    <a:pt x="70769" y="73170"/>
                    <a:pt x="69743" y="71707"/>
                    <a:pt x="69743" y="68780"/>
                  </a:cubicBezTo>
                  <a:cubicBezTo>
                    <a:pt x="69743" y="61463"/>
                    <a:pt x="74871" y="57073"/>
                    <a:pt x="78974" y="51219"/>
                  </a:cubicBezTo>
                  <a:cubicBezTo>
                    <a:pt x="80000" y="49756"/>
                    <a:pt x="78974" y="46829"/>
                    <a:pt x="78974" y="45365"/>
                  </a:cubicBezTo>
                  <a:cubicBezTo>
                    <a:pt x="78974" y="40975"/>
                    <a:pt x="78974" y="38048"/>
                    <a:pt x="78974" y="33658"/>
                  </a:cubicBezTo>
                  <a:cubicBezTo>
                    <a:pt x="80000" y="30731"/>
                    <a:pt x="81025" y="26341"/>
                    <a:pt x="81025" y="23414"/>
                  </a:cubicBezTo>
                  <a:cubicBezTo>
                    <a:pt x="80000" y="20487"/>
                    <a:pt x="78974" y="17560"/>
                    <a:pt x="77948" y="16097"/>
                  </a:cubicBezTo>
                  <a:cubicBezTo>
                    <a:pt x="75897" y="11707"/>
                    <a:pt x="76923" y="7317"/>
                    <a:pt x="76923" y="2926"/>
                  </a:cubicBezTo>
                  <a:cubicBezTo>
                    <a:pt x="76923" y="7317"/>
                    <a:pt x="76923" y="10243"/>
                    <a:pt x="76923" y="13170"/>
                  </a:cubicBezTo>
                  <a:cubicBezTo>
                    <a:pt x="76923" y="16097"/>
                    <a:pt x="80000" y="20487"/>
                    <a:pt x="80000" y="23414"/>
                  </a:cubicBezTo>
                  <a:cubicBezTo>
                    <a:pt x="81025" y="27804"/>
                    <a:pt x="78974" y="33658"/>
                    <a:pt x="78974" y="38048"/>
                  </a:cubicBezTo>
                  <a:cubicBezTo>
                    <a:pt x="78974" y="40975"/>
                    <a:pt x="80000" y="46829"/>
                    <a:pt x="78974" y="51219"/>
                  </a:cubicBezTo>
                  <a:cubicBezTo>
                    <a:pt x="77948" y="54146"/>
                    <a:pt x="73846" y="57073"/>
                    <a:pt x="72820" y="60000"/>
                  </a:cubicBezTo>
                  <a:cubicBezTo>
                    <a:pt x="70769" y="61463"/>
                    <a:pt x="69743" y="64390"/>
                    <a:pt x="69743" y="67317"/>
                  </a:cubicBezTo>
                  <a:cubicBezTo>
                    <a:pt x="68717" y="71707"/>
                    <a:pt x="70769" y="73170"/>
                    <a:pt x="71794" y="77560"/>
                  </a:cubicBezTo>
                  <a:cubicBezTo>
                    <a:pt x="71794" y="79024"/>
                    <a:pt x="72820" y="79024"/>
                    <a:pt x="73846" y="80487"/>
                  </a:cubicBezTo>
                  <a:cubicBezTo>
                    <a:pt x="75897" y="81951"/>
                    <a:pt x="76923" y="83414"/>
                    <a:pt x="76923" y="86341"/>
                  </a:cubicBezTo>
                  <a:cubicBezTo>
                    <a:pt x="76923" y="89268"/>
                    <a:pt x="76923" y="92195"/>
                    <a:pt x="76923" y="95121"/>
                  </a:cubicBezTo>
                  <a:cubicBezTo>
                    <a:pt x="76923" y="96585"/>
                    <a:pt x="77948" y="99512"/>
                    <a:pt x="78974" y="102439"/>
                  </a:cubicBezTo>
                  <a:cubicBezTo>
                    <a:pt x="75897" y="102439"/>
                    <a:pt x="68717" y="102439"/>
                    <a:pt x="73846" y="108292"/>
                  </a:cubicBezTo>
                  <a:cubicBezTo>
                    <a:pt x="75897" y="109756"/>
                    <a:pt x="76923" y="111219"/>
                    <a:pt x="77948" y="114146"/>
                  </a:cubicBezTo>
                  <a:cubicBezTo>
                    <a:pt x="77948" y="115609"/>
                    <a:pt x="78974" y="117073"/>
                    <a:pt x="78974" y="118536"/>
                  </a:cubicBezTo>
                  <a:cubicBezTo>
                    <a:pt x="78974" y="120000"/>
                    <a:pt x="82051" y="118536"/>
                    <a:pt x="82051" y="118536"/>
                  </a:cubicBezTo>
                  <a:cubicBezTo>
                    <a:pt x="84102" y="117073"/>
                    <a:pt x="82051" y="118536"/>
                    <a:pt x="82051" y="11853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3" name="Shape 4545">
              <a:extLst>
                <a:ext uri="{FF2B5EF4-FFF2-40B4-BE49-F238E27FC236}">
                  <a16:creationId xmlns:a16="http://schemas.microsoft.com/office/drawing/2014/main" id="{1B012FC2-F3A6-5F4D-AC41-8650CA7C79D5}"/>
                </a:ext>
              </a:extLst>
            </p:cNvPr>
            <p:cNvSpPr/>
            <p:nvPr/>
          </p:nvSpPr>
          <p:spPr>
            <a:xfrm>
              <a:off x="12684267" y="7940428"/>
              <a:ext cx="767516" cy="94610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80" y="46336"/>
                  </a:moveTo>
                  <a:cubicBezTo>
                    <a:pt x="8780" y="46336"/>
                    <a:pt x="8780" y="47524"/>
                    <a:pt x="8780" y="48712"/>
                  </a:cubicBezTo>
                  <a:cubicBezTo>
                    <a:pt x="7317" y="49900"/>
                    <a:pt x="5853" y="49900"/>
                    <a:pt x="5853" y="51089"/>
                  </a:cubicBezTo>
                  <a:cubicBezTo>
                    <a:pt x="5853" y="53465"/>
                    <a:pt x="2926" y="55841"/>
                    <a:pt x="2926" y="58217"/>
                  </a:cubicBezTo>
                  <a:cubicBezTo>
                    <a:pt x="2926" y="59405"/>
                    <a:pt x="4390" y="60594"/>
                    <a:pt x="2926" y="60594"/>
                  </a:cubicBezTo>
                  <a:cubicBezTo>
                    <a:pt x="2926" y="61782"/>
                    <a:pt x="0" y="62970"/>
                    <a:pt x="1463" y="62970"/>
                  </a:cubicBezTo>
                  <a:cubicBezTo>
                    <a:pt x="5853" y="62970"/>
                    <a:pt x="4390" y="67722"/>
                    <a:pt x="5853" y="68910"/>
                  </a:cubicBezTo>
                  <a:cubicBezTo>
                    <a:pt x="5853" y="70099"/>
                    <a:pt x="7317" y="70099"/>
                    <a:pt x="8780" y="71287"/>
                  </a:cubicBezTo>
                  <a:cubicBezTo>
                    <a:pt x="8780" y="72475"/>
                    <a:pt x="8780" y="73663"/>
                    <a:pt x="8780" y="74851"/>
                  </a:cubicBezTo>
                  <a:cubicBezTo>
                    <a:pt x="10243" y="77227"/>
                    <a:pt x="13170" y="78415"/>
                    <a:pt x="13170" y="80792"/>
                  </a:cubicBezTo>
                  <a:cubicBezTo>
                    <a:pt x="13170" y="81980"/>
                    <a:pt x="11707" y="87920"/>
                    <a:pt x="13170" y="87920"/>
                  </a:cubicBezTo>
                  <a:cubicBezTo>
                    <a:pt x="17560" y="87920"/>
                    <a:pt x="19024" y="89108"/>
                    <a:pt x="21951" y="90297"/>
                  </a:cubicBezTo>
                  <a:cubicBezTo>
                    <a:pt x="24878" y="91485"/>
                    <a:pt x="23414" y="95049"/>
                    <a:pt x="26341" y="96237"/>
                  </a:cubicBezTo>
                  <a:cubicBezTo>
                    <a:pt x="27804" y="97425"/>
                    <a:pt x="32195" y="97425"/>
                    <a:pt x="32195" y="99801"/>
                  </a:cubicBezTo>
                  <a:cubicBezTo>
                    <a:pt x="32195" y="102178"/>
                    <a:pt x="36585" y="103366"/>
                    <a:pt x="38048" y="104554"/>
                  </a:cubicBezTo>
                  <a:cubicBezTo>
                    <a:pt x="38048" y="105742"/>
                    <a:pt x="38048" y="106930"/>
                    <a:pt x="38048" y="108118"/>
                  </a:cubicBezTo>
                  <a:cubicBezTo>
                    <a:pt x="39512" y="108118"/>
                    <a:pt x="40975" y="109306"/>
                    <a:pt x="40975" y="109306"/>
                  </a:cubicBezTo>
                  <a:cubicBezTo>
                    <a:pt x="42439" y="110495"/>
                    <a:pt x="43902" y="112871"/>
                    <a:pt x="46829" y="114059"/>
                  </a:cubicBezTo>
                  <a:cubicBezTo>
                    <a:pt x="48292" y="115247"/>
                    <a:pt x="48292" y="110495"/>
                    <a:pt x="51219" y="112871"/>
                  </a:cubicBezTo>
                  <a:cubicBezTo>
                    <a:pt x="54146" y="114059"/>
                    <a:pt x="54146" y="111683"/>
                    <a:pt x="57073" y="111683"/>
                  </a:cubicBezTo>
                  <a:cubicBezTo>
                    <a:pt x="60000" y="112871"/>
                    <a:pt x="61463" y="116435"/>
                    <a:pt x="64390" y="118811"/>
                  </a:cubicBezTo>
                  <a:cubicBezTo>
                    <a:pt x="67317" y="112871"/>
                    <a:pt x="71707" y="120000"/>
                    <a:pt x="74634" y="118811"/>
                  </a:cubicBezTo>
                  <a:cubicBezTo>
                    <a:pt x="76097" y="117623"/>
                    <a:pt x="77560" y="116435"/>
                    <a:pt x="80487" y="116435"/>
                  </a:cubicBezTo>
                  <a:cubicBezTo>
                    <a:pt x="81951" y="116435"/>
                    <a:pt x="84878" y="116435"/>
                    <a:pt x="86341" y="115247"/>
                  </a:cubicBezTo>
                  <a:cubicBezTo>
                    <a:pt x="89268" y="110495"/>
                    <a:pt x="95121" y="108118"/>
                    <a:pt x="100975" y="111683"/>
                  </a:cubicBezTo>
                  <a:cubicBezTo>
                    <a:pt x="100975" y="110495"/>
                    <a:pt x="100975" y="109306"/>
                    <a:pt x="100975" y="108118"/>
                  </a:cubicBezTo>
                  <a:cubicBezTo>
                    <a:pt x="100975" y="106930"/>
                    <a:pt x="96585" y="106930"/>
                    <a:pt x="96585" y="106930"/>
                  </a:cubicBezTo>
                  <a:cubicBezTo>
                    <a:pt x="93658" y="104554"/>
                    <a:pt x="92195" y="100990"/>
                    <a:pt x="89268" y="98613"/>
                  </a:cubicBezTo>
                  <a:cubicBezTo>
                    <a:pt x="87804" y="97425"/>
                    <a:pt x="87804" y="96237"/>
                    <a:pt x="86341" y="95049"/>
                  </a:cubicBezTo>
                  <a:cubicBezTo>
                    <a:pt x="84878" y="93861"/>
                    <a:pt x="83414" y="93861"/>
                    <a:pt x="81951" y="92673"/>
                  </a:cubicBezTo>
                  <a:cubicBezTo>
                    <a:pt x="77560" y="89108"/>
                    <a:pt x="86341" y="89108"/>
                    <a:pt x="86341" y="89108"/>
                  </a:cubicBezTo>
                  <a:cubicBezTo>
                    <a:pt x="89268" y="87920"/>
                    <a:pt x="87804" y="81980"/>
                    <a:pt x="89268" y="79603"/>
                  </a:cubicBezTo>
                  <a:cubicBezTo>
                    <a:pt x="89268" y="78415"/>
                    <a:pt x="89268" y="76039"/>
                    <a:pt x="90731" y="76039"/>
                  </a:cubicBezTo>
                  <a:cubicBezTo>
                    <a:pt x="92195" y="74851"/>
                    <a:pt x="95121" y="74851"/>
                    <a:pt x="95121" y="73663"/>
                  </a:cubicBezTo>
                  <a:cubicBezTo>
                    <a:pt x="95121" y="72475"/>
                    <a:pt x="95121" y="71287"/>
                    <a:pt x="95121" y="68910"/>
                  </a:cubicBezTo>
                  <a:cubicBezTo>
                    <a:pt x="95121" y="67722"/>
                    <a:pt x="96585" y="66534"/>
                    <a:pt x="98048" y="65346"/>
                  </a:cubicBezTo>
                  <a:cubicBezTo>
                    <a:pt x="99512" y="62970"/>
                    <a:pt x="102439" y="64158"/>
                    <a:pt x="103902" y="61782"/>
                  </a:cubicBezTo>
                  <a:cubicBezTo>
                    <a:pt x="103902" y="59405"/>
                    <a:pt x="105365" y="57029"/>
                    <a:pt x="105365" y="53465"/>
                  </a:cubicBezTo>
                  <a:cubicBezTo>
                    <a:pt x="105365" y="52277"/>
                    <a:pt x="105365" y="51089"/>
                    <a:pt x="105365" y="49900"/>
                  </a:cubicBezTo>
                  <a:cubicBezTo>
                    <a:pt x="105365" y="47524"/>
                    <a:pt x="108292" y="45148"/>
                    <a:pt x="108292" y="43960"/>
                  </a:cubicBezTo>
                  <a:cubicBezTo>
                    <a:pt x="108292" y="39207"/>
                    <a:pt x="109756" y="35643"/>
                    <a:pt x="115609" y="34455"/>
                  </a:cubicBezTo>
                  <a:cubicBezTo>
                    <a:pt x="117073" y="34455"/>
                    <a:pt x="118536" y="34455"/>
                    <a:pt x="120000" y="32079"/>
                  </a:cubicBezTo>
                  <a:cubicBezTo>
                    <a:pt x="120000" y="30891"/>
                    <a:pt x="117073" y="28514"/>
                    <a:pt x="115609" y="27326"/>
                  </a:cubicBezTo>
                  <a:cubicBezTo>
                    <a:pt x="112682" y="24950"/>
                    <a:pt x="111219" y="22574"/>
                    <a:pt x="111219" y="20198"/>
                  </a:cubicBezTo>
                  <a:cubicBezTo>
                    <a:pt x="111219" y="19009"/>
                    <a:pt x="109756" y="13069"/>
                    <a:pt x="111219" y="13069"/>
                  </a:cubicBezTo>
                  <a:cubicBezTo>
                    <a:pt x="112682" y="11881"/>
                    <a:pt x="111219" y="11881"/>
                    <a:pt x="109756" y="10693"/>
                  </a:cubicBezTo>
                  <a:cubicBezTo>
                    <a:pt x="108292" y="9504"/>
                    <a:pt x="108292" y="8316"/>
                    <a:pt x="108292" y="5940"/>
                  </a:cubicBezTo>
                  <a:cubicBezTo>
                    <a:pt x="105365" y="3564"/>
                    <a:pt x="100975" y="2376"/>
                    <a:pt x="99512" y="0"/>
                  </a:cubicBezTo>
                  <a:cubicBezTo>
                    <a:pt x="98048" y="0"/>
                    <a:pt x="95121" y="1188"/>
                    <a:pt x="93658" y="2376"/>
                  </a:cubicBezTo>
                  <a:cubicBezTo>
                    <a:pt x="92195" y="5940"/>
                    <a:pt x="89268" y="3564"/>
                    <a:pt x="87804" y="5940"/>
                  </a:cubicBezTo>
                  <a:cubicBezTo>
                    <a:pt x="86341" y="10693"/>
                    <a:pt x="84878" y="5940"/>
                    <a:pt x="81951" y="5940"/>
                  </a:cubicBezTo>
                  <a:cubicBezTo>
                    <a:pt x="76097" y="5940"/>
                    <a:pt x="71707" y="5940"/>
                    <a:pt x="67317" y="5940"/>
                  </a:cubicBezTo>
                  <a:cubicBezTo>
                    <a:pt x="54146" y="5940"/>
                    <a:pt x="39512" y="5940"/>
                    <a:pt x="24878" y="5940"/>
                  </a:cubicBezTo>
                  <a:cubicBezTo>
                    <a:pt x="21951" y="5940"/>
                    <a:pt x="23414" y="14257"/>
                    <a:pt x="23414" y="16633"/>
                  </a:cubicBezTo>
                  <a:cubicBezTo>
                    <a:pt x="23414" y="19009"/>
                    <a:pt x="21951" y="19009"/>
                    <a:pt x="19024" y="19009"/>
                  </a:cubicBezTo>
                  <a:cubicBezTo>
                    <a:pt x="14634" y="19009"/>
                    <a:pt x="16097" y="19009"/>
                    <a:pt x="16097" y="21386"/>
                  </a:cubicBezTo>
                  <a:cubicBezTo>
                    <a:pt x="16097" y="27326"/>
                    <a:pt x="16097" y="32079"/>
                    <a:pt x="16097" y="38019"/>
                  </a:cubicBezTo>
                  <a:cubicBezTo>
                    <a:pt x="16097" y="40396"/>
                    <a:pt x="16097" y="42772"/>
                    <a:pt x="16097" y="43960"/>
                  </a:cubicBezTo>
                  <a:cubicBezTo>
                    <a:pt x="16097" y="46336"/>
                    <a:pt x="10243" y="45148"/>
                    <a:pt x="8780" y="4633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4" name="Shape 4546">
              <a:extLst>
                <a:ext uri="{FF2B5EF4-FFF2-40B4-BE49-F238E27FC236}">
                  <a16:creationId xmlns:a16="http://schemas.microsoft.com/office/drawing/2014/main" id="{F2F6978B-8932-1743-9DA6-23DCDC05DE9A}"/>
                </a:ext>
              </a:extLst>
            </p:cNvPr>
            <p:cNvSpPr/>
            <p:nvPr/>
          </p:nvSpPr>
          <p:spPr>
            <a:xfrm>
              <a:off x="13356248" y="8182529"/>
              <a:ext cx="299364" cy="2707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50" y="78620"/>
                  </a:moveTo>
                  <a:cubicBezTo>
                    <a:pt x="15000" y="78620"/>
                    <a:pt x="22500" y="86896"/>
                    <a:pt x="26250" y="82758"/>
                  </a:cubicBezTo>
                  <a:cubicBezTo>
                    <a:pt x="26250" y="78620"/>
                    <a:pt x="22500" y="70344"/>
                    <a:pt x="26250" y="70344"/>
                  </a:cubicBezTo>
                  <a:cubicBezTo>
                    <a:pt x="33750" y="70344"/>
                    <a:pt x="33750" y="78620"/>
                    <a:pt x="37500" y="78620"/>
                  </a:cubicBezTo>
                  <a:cubicBezTo>
                    <a:pt x="41250" y="78620"/>
                    <a:pt x="45000" y="74482"/>
                    <a:pt x="45000" y="74482"/>
                  </a:cubicBezTo>
                  <a:cubicBezTo>
                    <a:pt x="48750" y="70344"/>
                    <a:pt x="52500" y="74482"/>
                    <a:pt x="52500" y="74482"/>
                  </a:cubicBezTo>
                  <a:cubicBezTo>
                    <a:pt x="82500" y="74482"/>
                    <a:pt x="93750" y="99310"/>
                    <a:pt x="108750" y="120000"/>
                  </a:cubicBezTo>
                  <a:cubicBezTo>
                    <a:pt x="112500" y="120000"/>
                    <a:pt x="116250" y="115862"/>
                    <a:pt x="120000" y="111724"/>
                  </a:cubicBezTo>
                  <a:cubicBezTo>
                    <a:pt x="108750" y="103448"/>
                    <a:pt x="97500" y="91034"/>
                    <a:pt x="90000" y="78620"/>
                  </a:cubicBezTo>
                  <a:cubicBezTo>
                    <a:pt x="86250" y="70344"/>
                    <a:pt x="78750" y="70344"/>
                    <a:pt x="71250" y="66206"/>
                  </a:cubicBezTo>
                  <a:cubicBezTo>
                    <a:pt x="67500" y="66206"/>
                    <a:pt x="67500" y="57931"/>
                    <a:pt x="63750" y="57931"/>
                  </a:cubicBezTo>
                  <a:cubicBezTo>
                    <a:pt x="60000" y="57931"/>
                    <a:pt x="63750" y="62068"/>
                    <a:pt x="63750" y="66206"/>
                  </a:cubicBezTo>
                  <a:cubicBezTo>
                    <a:pt x="63750" y="66206"/>
                    <a:pt x="60000" y="57931"/>
                    <a:pt x="60000" y="57931"/>
                  </a:cubicBezTo>
                  <a:cubicBezTo>
                    <a:pt x="56250" y="49655"/>
                    <a:pt x="52500" y="45517"/>
                    <a:pt x="52500" y="37241"/>
                  </a:cubicBezTo>
                  <a:cubicBezTo>
                    <a:pt x="48750" y="24827"/>
                    <a:pt x="48750" y="12413"/>
                    <a:pt x="37500" y="0"/>
                  </a:cubicBezTo>
                  <a:cubicBezTo>
                    <a:pt x="33750" y="16551"/>
                    <a:pt x="15000" y="16551"/>
                    <a:pt x="7500" y="28965"/>
                  </a:cubicBezTo>
                  <a:cubicBezTo>
                    <a:pt x="3750" y="37241"/>
                    <a:pt x="7500" y="45517"/>
                    <a:pt x="3750" y="53793"/>
                  </a:cubicBezTo>
                  <a:cubicBezTo>
                    <a:pt x="0" y="62068"/>
                    <a:pt x="0" y="70344"/>
                    <a:pt x="0" y="82758"/>
                  </a:cubicBezTo>
                  <a:cubicBezTo>
                    <a:pt x="3750" y="78620"/>
                    <a:pt x="7500" y="78620"/>
                    <a:pt x="11250" y="7862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5" name="Shape 4547">
              <a:extLst>
                <a:ext uri="{FF2B5EF4-FFF2-40B4-BE49-F238E27FC236}">
                  <a16:creationId xmlns:a16="http://schemas.microsoft.com/office/drawing/2014/main" id="{815CEC17-37F9-8042-BC8C-A5A3B574AA52}"/>
                </a:ext>
              </a:extLst>
            </p:cNvPr>
            <p:cNvSpPr/>
            <p:nvPr/>
          </p:nvSpPr>
          <p:spPr>
            <a:xfrm>
              <a:off x="13200193" y="8313139"/>
              <a:ext cx="691082" cy="5733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513" y="74754"/>
                  </a:moveTo>
                  <a:cubicBezTo>
                    <a:pt x="105405" y="70819"/>
                    <a:pt x="98918" y="68852"/>
                    <a:pt x="92432" y="64918"/>
                  </a:cubicBezTo>
                  <a:cubicBezTo>
                    <a:pt x="87567" y="62950"/>
                    <a:pt x="85945" y="60983"/>
                    <a:pt x="82702" y="57049"/>
                  </a:cubicBezTo>
                  <a:cubicBezTo>
                    <a:pt x="81081" y="55081"/>
                    <a:pt x="79459" y="51147"/>
                    <a:pt x="77837" y="47213"/>
                  </a:cubicBezTo>
                  <a:cubicBezTo>
                    <a:pt x="77837" y="45245"/>
                    <a:pt x="82702" y="41311"/>
                    <a:pt x="82702" y="39344"/>
                  </a:cubicBezTo>
                  <a:cubicBezTo>
                    <a:pt x="79459" y="41311"/>
                    <a:pt x="76216" y="43278"/>
                    <a:pt x="72972" y="45245"/>
                  </a:cubicBezTo>
                  <a:cubicBezTo>
                    <a:pt x="69729" y="45245"/>
                    <a:pt x="69729" y="37377"/>
                    <a:pt x="71351" y="35409"/>
                  </a:cubicBezTo>
                  <a:cubicBezTo>
                    <a:pt x="76216" y="29508"/>
                    <a:pt x="74594" y="29508"/>
                    <a:pt x="71351" y="23606"/>
                  </a:cubicBezTo>
                  <a:cubicBezTo>
                    <a:pt x="68108" y="19672"/>
                    <a:pt x="64864" y="11803"/>
                    <a:pt x="60000" y="9836"/>
                  </a:cubicBezTo>
                  <a:cubicBezTo>
                    <a:pt x="56756" y="9836"/>
                    <a:pt x="48648" y="5901"/>
                    <a:pt x="45405" y="7868"/>
                  </a:cubicBezTo>
                  <a:cubicBezTo>
                    <a:pt x="42162" y="13770"/>
                    <a:pt x="38918" y="0"/>
                    <a:pt x="38918" y="9836"/>
                  </a:cubicBezTo>
                  <a:cubicBezTo>
                    <a:pt x="38918" y="13770"/>
                    <a:pt x="35675" y="11803"/>
                    <a:pt x="34054" y="9836"/>
                  </a:cubicBezTo>
                  <a:cubicBezTo>
                    <a:pt x="32432" y="9836"/>
                    <a:pt x="30810" y="9836"/>
                    <a:pt x="29189" y="9836"/>
                  </a:cubicBezTo>
                  <a:cubicBezTo>
                    <a:pt x="25945" y="11803"/>
                    <a:pt x="27567" y="11803"/>
                    <a:pt x="27567" y="15737"/>
                  </a:cubicBezTo>
                  <a:cubicBezTo>
                    <a:pt x="27567" y="17704"/>
                    <a:pt x="25945" y="23606"/>
                    <a:pt x="24324" y="25573"/>
                  </a:cubicBezTo>
                  <a:cubicBezTo>
                    <a:pt x="24324" y="27540"/>
                    <a:pt x="19459" y="25573"/>
                    <a:pt x="19459" y="27540"/>
                  </a:cubicBezTo>
                  <a:cubicBezTo>
                    <a:pt x="19459" y="31475"/>
                    <a:pt x="16216" y="33442"/>
                    <a:pt x="16216" y="35409"/>
                  </a:cubicBezTo>
                  <a:cubicBezTo>
                    <a:pt x="16216" y="37377"/>
                    <a:pt x="17837" y="43278"/>
                    <a:pt x="16216" y="45245"/>
                  </a:cubicBezTo>
                  <a:cubicBezTo>
                    <a:pt x="6486" y="47213"/>
                    <a:pt x="9729" y="59016"/>
                    <a:pt x="8108" y="66885"/>
                  </a:cubicBezTo>
                  <a:cubicBezTo>
                    <a:pt x="6486" y="68852"/>
                    <a:pt x="4864" y="68852"/>
                    <a:pt x="1621" y="68852"/>
                  </a:cubicBezTo>
                  <a:cubicBezTo>
                    <a:pt x="0" y="70819"/>
                    <a:pt x="0" y="74754"/>
                    <a:pt x="3243" y="74754"/>
                  </a:cubicBezTo>
                  <a:cubicBezTo>
                    <a:pt x="8108" y="76721"/>
                    <a:pt x="12972" y="88524"/>
                    <a:pt x="14594" y="92459"/>
                  </a:cubicBezTo>
                  <a:cubicBezTo>
                    <a:pt x="16216" y="96393"/>
                    <a:pt x="17837" y="96393"/>
                    <a:pt x="21081" y="98360"/>
                  </a:cubicBezTo>
                  <a:cubicBezTo>
                    <a:pt x="22702" y="100327"/>
                    <a:pt x="21081" y="104262"/>
                    <a:pt x="22702" y="106229"/>
                  </a:cubicBezTo>
                  <a:cubicBezTo>
                    <a:pt x="25945" y="110163"/>
                    <a:pt x="29189" y="106229"/>
                    <a:pt x="32432" y="108196"/>
                  </a:cubicBezTo>
                  <a:cubicBezTo>
                    <a:pt x="34054" y="110163"/>
                    <a:pt x="37297" y="114098"/>
                    <a:pt x="40540" y="116065"/>
                  </a:cubicBezTo>
                  <a:cubicBezTo>
                    <a:pt x="43783" y="116065"/>
                    <a:pt x="50270" y="120000"/>
                    <a:pt x="53513" y="118032"/>
                  </a:cubicBezTo>
                  <a:cubicBezTo>
                    <a:pt x="56756" y="114098"/>
                    <a:pt x="58378" y="110163"/>
                    <a:pt x="63243" y="112131"/>
                  </a:cubicBezTo>
                  <a:cubicBezTo>
                    <a:pt x="68108" y="114098"/>
                    <a:pt x="72972" y="112131"/>
                    <a:pt x="76216" y="110163"/>
                  </a:cubicBezTo>
                  <a:cubicBezTo>
                    <a:pt x="79459" y="106229"/>
                    <a:pt x="82702" y="104262"/>
                    <a:pt x="87567" y="104262"/>
                  </a:cubicBezTo>
                  <a:cubicBezTo>
                    <a:pt x="89189" y="104262"/>
                    <a:pt x="95675" y="104262"/>
                    <a:pt x="95675" y="104262"/>
                  </a:cubicBezTo>
                  <a:cubicBezTo>
                    <a:pt x="103783" y="94426"/>
                    <a:pt x="111891" y="84590"/>
                    <a:pt x="120000" y="74754"/>
                  </a:cubicBezTo>
                  <a:cubicBezTo>
                    <a:pt x="118378" y="74754"/>
                    <a:pt x="115135" y="74754"/>
                    <a:pt x="113513" y="7475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6" name="Shape 4548">
              <a:extLst>
                <a:ext uri="{FF2B5EF4-FFF2-40B4-BE49-F238E27FC236}">
                  <a16:creationId xmlns:a16="http://schemas.microsoft.com/office/drawing/2014/main" id="{582C694A-D170-EC40-8656-5EF58E5F2BC7}"/>
                </a:ext>
              </a:extLst>
            </p:cNvPr>
            <p:cNvSpPr/>
            <p:nvPr/>
          </p:nvSpPr>
          <p:spPr>
            <a:xfrm>
              <a:off x="13235226" y="8481972"/>
              <a:ext cx="812102" cy="7772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620" y="1445"/>
                  </a:moveTo>
                  <a:cubicBezTo>
                    <a:pt x="120000" y="0"/>
                    <a:pt x="115862" y="0"/>
                    <a:pt x="114482" y="0"/>
                  </a:cubicBezTo>
                  <a:cubicBezTo>
                    <a:pt x="113103" y="1445"/>
                    <a:pt x="111724" y="2891"/>
                    <a:pt x="108965" y="4337"/>
                  </a:cubicBezTo>
                  <a:cubicBezTo>
                    <a:pt x="106206" y="4337"/>
                    <a:pt x="102068" y="4337"/>
                    <a:pt x="97931" y="4337"/>
                  </a:cubicBezTo>
                  <a:cubicBezTo>
                    <a:pt x="97931" y="5783"/>
                    <a:pt x="96551" y="5783"/>
                    <a:pt x="95172" y="5783"/>
                  </a:cubicBezTo>
                  <a:cubicBezTo>
                    <a:pt x="93793" y="5783"/>
                    <a:pt x="93793" y="4337"/>
                    <a:pt x="93793" y="4337"/>
                  </a:cubicBezTo>
                  <a:cubicBezTo>
                    <a:pt x="91034" y="5783"/>
                    <a:pt x="89655" y="8674"/>
                    <a:pt x="86896" y="8674"/>
                  </a:cubicBezTo>
                  <a:cubicBezTo>
                    <a:pt x="84137" y="8674"/>
                    <a:pt x="84137" y="7228"/>
                    <a:pt x="80000" y="7228"/>
                  </a:cubicBezTo>
                  <a:cubicBezTo>
                    <a:pt x="78620" y="8674"/>
                    <a:pt x="75862" y="11566"/>
                    <a:pt x="73103" y="10120"/>
                  </a:cubicBezTo>
                  <a:cubicBezTo>
                    <a:pt x="68965" y="8674"/>
                    <a:pt x="67586" y="7228"/>
                    <a:pt x="64827" y="2891"/>
                  </a:cubicBezTo>
                  <a:cubicBezTo>
                    <a:pt x="64827" y="4337"/>
                    <a:pt x="60689" y="7228"/>
                    <a:pt x="60689" y="8674"/>
                  </a:cubicBezTo>
                  <a:cubicBezTo>
                    <a:pt x="62068" y="11566"/>
                    <a:pt x="63448" y="14457"/>
                    <a:pt x="66206" y="17349"/>
                  </a:cubicBezTo>
                  <a:cubicBezTo>
                    <a:pt x="68965" y="20240"/>
                    <a:pt x="73103" y="21686"/>
                    <a:pt x="77241" y="23132"/>
                  </a:cubicBezTo>
                  <a:cubicBezTo>
                    <a:pt x="84137" y="26024"/>
                    <a:pt x="89655" y="28915"/>
                    <a:pt x="96551" y="28915"/>
                  </a:cubicBezTo>
                  <a:cubicBezTo>
                    <a:pt x="93793" y="31807"/>
                    <a:pt x="89655" y="36144"/>
                    <a:pt x="86896" y="39036"/>
                  </a:cubicBezTo>
                  <a:cubicBezTo>
                    <a:pt x="84137" y="41927"/>
                    <a:pt x="81379" y="44819"/>
                    <a:pt x="80000" y="47710"/>
                  </a:cubicBezTo>
                  <a:cubicBezTo>
                    <a:pt x="78620" y="47710"/>
                    <a:pt x="77241" y="50602"/>
                    <a:pt x="75862" y="50602"/>
                  </a:cubicBezTo>
                  <a:cubicBezTo>
                    <a:pt x="73103" y="52048"/>
                    <a:pt x="68965" y="49156"/>
                    <a:pt x="66206" y="50602"/>
                  </a:cubicBezTo>
                  <a:cubicBezTo>
                    <a:pt x="63448" y="50602"/>
                    <a:pt x="60689" y="53493"/>
                    <a:pt x="57931" y="54939"/>
                  </a:cubicBezTo>
                  <a:cubicBezTo>
                    <a:pt x="55172" y="56385"/>
                    <a:pt x="52413" y="57831"/>
                    <a:pt x="49655" y="56385"/>
                  </a:cubicBezTo>
                  <a:cubicBezTo>
                    <a:pt x="48275" y="56385"/>
                    <a:pt x="45517" y="54939"/>
                    <a:pt x="44137" y="56385"/>
                  </a:cubicBezTo>
                  <a:cubicBezTo>
                    <a:pt x="40000" y="59277"/>
                    <a:pt x="40000" y="62168"/>
                    <a:pt x="35862" y="60722"/>
                  </a:cubicBezTo>
                  <a:cubicBezTo>
                    <a:pt x="33103" y="59277"/>
                    <a:pt x="30344" y="59277"/>
                    <a:pt x="28965" y="59277"/>
                  </a:cubicBezTo>
                  <a:cubicBezTo>
                    <a:pt x="26206" y="57831"/>
                    <a:pt x="23448" y="54939"/>
                    <a:pt x="22068" y="53493"/>
                  </a:cubicBezTo>
                  <a:cubicBezTo>
                    <a:pt x="20689" y="53493"/>
                    <a:pt x="16551" y="54939"/>
                    <a:pt x="15172" y="53493"/>
                  </a:cubicBezTo>
                  <a:cubicBezTo>
                    <a:pt x="13793" y="52048"/>
                    <a:pt x="11034" y="49156"/>
                    <a:pt x="9655" y="49156"/>
                  </a:cubicBezTo>
                  <a:cubicBezTo>
                    <a:pt x="4137" y="50602"/>
                    <a:pt x="2758" y="52048"/>
                    <a:pt x="0" y="56385"/>
                  </a:cubicBezTo>
                  <a:cubicBezTo>
                    <a:pt x="0" y="57831"/>
                    <a:pt x="4137" y="57831"/>
                    <a:pt x="4137" y="59277"/>
                  </a:cubicBezTo>
                  <a:cubicBezTo>
                    <a:pt x="4137" y="62168"/>
                    <a:pt x="4137" y="63614"/>
                    <a:pt x="5517" y="65060"/>
                  </a:cubicBezTo>
                  <a:cubicBezTo>
                    <a:pt x="8275" y="67951"/>
                    <a:pt x="6896" y="75180"/>
                    <a:pt x="4137" y="78072"/>
                  </a:cubicBezTo>
                  <a:cubicBezTo>
                    <a:pt x="2758" y="79518"/>
                    <a:pt x="1379" y="80963"/>
                    <a:pt x="0" y="83855"/>
                  </a:cubicBezTo>
                  <a:cubicBezTo>
                    <a:pt x="0" y="88192"/>
                    <a:pt x="2758" y="85301"/>
                    <a:pt x="4137" y="86746"/>
                  </a:cubicBezTo>
                  <a:cubicBezTo>
                    <a:pt x="4137" y="86746"/>
                    <a:pt x="0" y="92530"/>
                    <a:pt x="1379" y="93975"/>
                  </a:cubicBezTo>
                  <a:cubicBezTo>
                    <a:pt x="2758" y="93975"/>
                    <a:pt x="4137" y="95421"/>
                    <a:pt x="5517" y="95421"/>
                  </a:cubicBezTo>
                  <a:cubicBezTo>
                    <a:pt x="11034" y="99759"/>
                    <a:pt x="16551" y="102650"/>
                    <a:pt x="20689" y="105542"/>
                  </a:cubicBezTo>
                  <a:cubicBezTo>
                    <a:pt x="24827" y="106987"/>
                    <a:pt x="26206" y="106987"/>
                    <a:pt x="26206" y="111325"/>
                  </a:cubicBezTo>
                  <a:cubicBezTo>
                    <a:pt x="26206" y="114216"/>
                    <a:pt x="34482" y="118554"/>
                    <a:pt x="35862" y="119999"/>
                  </a:cubicBezTo>
                  <a:cubicBezTo>
                    <a:pt x="38620" y="115662"/>
                    <a:pt x="40000" y="112771"/>
                    <a:pt x="41379" y="109879"/>
                  </a:cubicBezTo>
                  <a:cubicBezTo>
                    <a:pt x="41379" y="106987"/>
                    <a:pt x="42758" y="104096"/>
                    <a:pt x="45517" y="104096"/>
                  </a:cubicBezTo>
                  <a:cubicBezTo>
                    <a:pt x="46896" y="102650"/>
                    <a:pt x="46896" y="101204"/>
                    <a:pt x="48275" y="99759"/>
                  </a:cubicBezTo>
                  <a:cubicBezTo>
                    <a:pt x="51034" y="98313"/>
                    <a:pt x="52413" y="96867"/>
                    <a:pt x="55172" y="93975"/>
                  </a:cubicBezTo>
                  <a:cubicBezTo>
                    <a:pt x="62068" y="82409"/>
                    <a:pt x="71724" y="76626"/>
                    <a:pt x="81379" y="69397"/>
                  </a:cubicBezTo>
                  <a:cubicBezTo>
                    <a:pt x="93793" y="60722"/>
                    <a:pt x="100689" y="47710"/>
                    <a:pt x="106206" y="34698"/>
                  </a:cubicBezTo>
                  <a:cubicBezTo>
                    <a:pt x="108965" y="28915"/>
                    <a:pt x="113103" y="26024"/>
                    <a:pt x="115862" y="20240"/>
                  </a:cubicBezTo>
                  <a:cubicBezTo>
                    <a:pt x="117241" y="17349"/>
                    <a:pt x="117241" y="13012"/>
                    <a:pt x="118620" y="10120"/>
                  </a:cubicBezTo>
                  <a:cubicBezTo>
                    <a:pt x="118620" y="8674"/>
                    <a:pt x="117241" y="2891"/>
                    <a:pt x="118620" y="1445"/>
                  </a:cubicBezTo>
                  <a:cubicBezTo>
                    <a:pt x="118620" y="1445"/>
                    <a:pt x="118620" y="1445"/>
                    <a:pt x="118620" y="144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7" name="Shape 4549">
              <a:extLst>
                <a:ext uri="{FF2B5EF4-FFF2-40B4-BE49-F238E27FC236}">
                  <a16:creationId xmlns:a16="http://schemas.microsoft.com/office/drawing/2014/main" id="{2947AF29-B7AC-2A42-9FDE-75B08D22557B}"/>
                </a:ext>
              </a:extLst>
            </p:cNvPr>
            <p:cNvSpPr/>
            <p:nvPr/>
          </p:nvSpPr>
          <p:spPr>
            <a:xfrm>
              <a:off x="13601470" y="8437375"/>
              <a:ext cx="82802" cy="1019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21818"/>
                  </a:moveTo>
                  <a:cubicBezTo>
                    <a:pt x="26666" y="32727"/>
                    <a:pt x="13333" y="43636"/>
                    <a:pt x="13333" y="54545"/>
                  </a:cubicBezTo>
                  <a:cubicBezTo>
                    <a:pt x="0" y="54545"/>
                    <a:pt x="0" y="98181"/>
                    <a:pt x="0" y="109090"/>
                  </a:cubicBezTo>
                  <a:cubicBezTo>
                    <a:pt x="26666" y="120000"/>
                    <a:pt x="93333" y="76363"/>
                    <a:pt x="106666" y="76363"/>
                  </a:cubicBezTo>
                  <a:cubicBezTo>
                    <a:pt x="106666" y="65454"/>
                    <a:pt x="66666" y="54545"/>
                    <a:pt x="53333" y="65454"/>
                  </a:cubicBezTo>
                  <a:cubicBezTo>
                    <a:pt x="66666" y="54545"/>
                    <a:pt x="120000" y="43636"/>
                    <a:pt x="106666" y="32727"/>
                  </a:cubicBezTo>
                  <a:cubicBezTo>
                    <a:pt x="93333" y="0"/>
                    <a:pt x="66666" y="0"/>
                    <a:pt x="40000" y="2181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8" name="Shape 4550">
              <a:extLst>
                <a:ext uri="{FF2B5EF4-FFF2-40B4-BE49-F238E27FC236}">
                  <a16:creationId xmlns:a16="http://schemas.microsoft.com/office/drawing/2014/main" id="{AE1D6696-CCFE-3C4D-B499-F0E24E2FC11F}"/>
                </a:ext>
              </a:extLst>
            </p:cNvPr>
            <p:cNvSpPr/>
            <p:nvPr/>
          </p:nvSpPr>
          <p:spPr>
            <a:xfrm>
              <a:off x="13040960" y="8848310"/>
              <a:ext cx="242035" cy="2612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538" y="77142"/>
                  </a:moveTo>
                  <a:cubicBezTo>
                    <a:pt x="101538" y="68571"/>
                    <a:pt x="110769" y="64285"/>
                    <a:pt x="115384" y="59999"/>
                  </a:cubicBezTo>
                  <a:cubicBezTo>
                    <a:pt x="120000" y="55714"/>
                    <a:pt x="120000" y="42857"/>
                    <a:pt x="120000" y="34285"/>
                  </a:cubicBezTo>
                  <a:cubicBezTo>
                    <a:pt x="120000" y="25714"/>
                    <a:pt x="110769" y="21428"/>
                    <a:pt x="110769" y="12857"/>
                  </a:cubicBezTo>
                  <a:cubicBezTo>
                    <a:pt x="110769" y="4285"/>
                    <a:pt x="101538" y="4285"/>
                    <a:pt x="96923" y="0"/>
                  </a:cubicBezTo>
                  <a:cubicBezTo>
                    <a:pt x="92307" y="4285"/>
                    <a:pt x="83076" y="0"/>
                    <a:pt x="73846" y="4285"/>
                  </a:cubicBezTo>
                  <a:cubicBezTo>
                    <a:pt x="69230" y="8571"/>
                    <a:pt x="60000" y="17142"/>
                    <a:pt x="55384" y="12857"/>
                  </a:cubicBezTo>
                  <a:cubicBezTo>
                    <a:pt x="46153" y="4285"/>
                    <a:pt x="32307" y="0"/>
                    <a:pt x="27692" y="8571"/>
                  </a:cubicBezTo>
                  <a:cubicBezTo>
                    <a:pt x="23076" y="17142"/>
                    <a:pt x="27692" y="29999"/>
                    <a:pt x="32307" y="34285"/>
                  </a:cubicBezTo>
                  <a:cubicBezTo>
                    <a:pt x="36923" y="42857"/>
                    <a:pt x="32307" y="42857"/>
                    <a:pt x="27692" y="51428"/>
                  </a:cubicBezTo>
                  <a:cubicBezTo>
                    <a:pt x="23076" y="59999"/>
                    <a:pt x="13846" y="64285"/>
                    <a:pt x="9230" y="68571"/>
                  </a:cubicBezTo>
                  <a:cubicBezTo>
                    <a:pt x="4615" y="77142"/>
                    <a:pt x="0" y="81428"/>
                    <a:pt x="0" y="94285"/>
                  </a:cubicBezTo>
                  <a:cubicBezTo>
                    <a:pt x="0" y="98571"/>
                    <a:pt x="4615" y="107142"/>
                    <a:pt x="0" y="115714"/>
                  </a:cubicBezTo>
                  <a:cubicBezTo>
                    <a:pt x="9230" y="119999"/>
                    <a:pt x="9230" y="115714"/>
                    <a:pt x="18461" y="111428"/>
                  </a:cubicBezTo>
                  <a:cubicBezTo>
                    <a:pt x="27692" y="107142"/>
                    <a:pt x="41538" y="107142"/>
                    <a:pt x="50769" y="107142"/>
                  </a:cubicBezTo>
                  <a:cubicBezTo>
                    <a:pt x="46153" y="94285"/>
                    <a:pt x="55384" y="89999"/>
                    <a:pt x="64615" y="85714"/>
                  </a:cubicBezTo>
                  <a:cubicBezTo>
                    <a:pt x="73846" y="81428"/>
                    <a:pt x="92307" y="72857"/>
                    <a:pt x="96923" y="85714"/>
                  </a:cubicBezTo>
                  <a:cubicBezTo>
                    <a:pt x="96923" y="81428"/>
                    <a:pt x="96923" y="77142"/>
                    <a:pt x="101538" y="77142"/>
                  </a:cubicBezTo>
                  <a:cubicBezTo>
                    <a:pt x="101538" y="68571"/>
                    <a:pt x="96923" y="77142"/>
                    <a:pt x="101538" y="7714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9" name="Shape 4551">
              <a:extLst>
                <a:ext uri="{FF2B5EF4-FFF2-40B4-BE49-F238E27FC236}">
                  <a16:creationId xmlns:a16="http://schemas.microsoft.com/office/drawing/2014/main" id="{F93A869C-E074-6245-A99A-846431DD4D2C}"/>
                </a:ext>
              </a:extLst>
            </p:cNvPr>
            <p:cNvSpPr/>
            <p:nvPr/>
          </p:nvSpPr>
          <p:spPr>
            <a:xfrm>
              <a:off x="13012296" y="9147750"/>
              <a:ext cx="92356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" y="72000"/>
                  </a:moveTo>
                  <a:cubicBezTo>
                    <a:pt x="24000" y="84000"/>
                    <a:pt x="24000" y="108000"/>
                    <a:pt x="36000" y="120000"/>
                  </a:cubicBezTo>
                  <a:cubicBezTo>
                    <a:pt x="60000" y="108000"/>
                    <a:pt x="84000" y="84000"/>
                    <a:pt x="108000" y="60000"/>
                  </a:cubicBezTo>
                  <a:cubicBezTo>
                    <a:pt x="120000" y="36000"/>
                    <a:pt x="60000" y="48000"/>
                    <a:pt x="96000" y="0"/>
                  </a:cubicBezTo>
                  <a:cubicBezTo>
                    <a:pt x="84000" y="0"/>
                    <a:pt x="36000" y="0"/>
                    <a:pt x="48000" y="12000"/>
                  </a:cubicBezTo>
                  <a:cubicBezTo>
                    <a:pt x="60000" y="36000"/>
                    <a:pt x="12000" y="24000"/>
                    <a:pt x="0" y="12000"/>
                  </a:cubicBezTo>
                  <a:cubicBezTo>
                    <a:pt x="0" y="36000"/>
                    <a:pt x="12000" y="48000"/>
                    <a:pt x="120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0" name="Shape 4552">
              <a:extLst>
                <a:ext uri="{FF2B5EF4-FFF2-40B4-BE49-F238E27FC236}">
                  <a16:creationId xmlns:a16="http://schemas.microsoft.com/office/drawing/2014/main" id="{455C7CF2-B999-1048-BC0E-F46DEFE93A10}"/>
                </a:ext>
              </a:extLst>
            </p:cNvPr>
            <p:cNvSpPr/>
            <p:nvPr/>
          </p:nvSpPr>
          <p:spPr>
            <a:xfrm>
              <a:off x="13012296" y="9090413"/>
              <a:ext cx="101909" cy="860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727" y="13333"/>
                  </a:moveTo>
                  <a:cubicBezTo>
                    <a:pt x="10909" y="26666"/>
                    <a:pt x="0" y="66666"/>
                    <a:pt x="0" y="93333"/>
                  </a:cubicBezTo>
                  <a:cubicBezTo>
                    <a:pt x="10909" y="106666"/>
                    <a:pt x="54545" y="120000"/>
                    <a:pt x="43636" y="93333"/>
                  </a:cubicBezTo>
                  <a:cubicBezTo>
                    <a:pt x="32727" y="80000"/>
                    <a:pt x="76363" y="80000"/>
                    <a:pt x="87272" y="80000"/>
                  </a:cubicBezTo>
                  <a:cubicBezTo>
                    <a:pt x="120000" y="66666"/>
                    <a:pt x="87272" y="13333"/>
                    <a:pt x="76363" y="0"/>
                  </a:cubicBezTo>
                  <a:cubicBezTo>
                    <a:pt x="54545" y="13333"/>
                    <a:pt x="54545" y="26666"/>
                    <a:pt x="32727" y="13333"/>
                  </a:cubicBezTo>
                  <a:cubicBezTo>
                    <a:pt x="21818" y="13333"/>
                    <a:pt x="43636" y="13333"/>
                    <a:pt x="32727" y="13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1" name="Shape 4553">
              <a:extLst>
                <a:ext uri="{FF2B5EF4-FFF2-40B4-BE49-F238E27FC236}">
                  <a16:creationId xmlns:a16="http://schemas.microsoft.com/office/drawing/2014/main" id="{66624EAA-D900-0947-81EF-D02D20186ED0}"/>
                </a:ext>
              </a:extLst>
            </p:cNvPr>
            <p:cNvSpPr/>
            <p:nvPr/>
          </p:nvSpPr>
          <p:spPr>
            <a:xfrm>
              <a:off x="13031406" y="9061740"/>
              <a:ext cx="503185" cy="5447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111" y="26896"/>
                  </a:moveTo>
                  <a:cubicBezTo>
                    <a:pt x="77777" y="18620"/>
                    <a:pt x="64444" y="12413"/>
                    <a:pt x="51111" y="6206"/>
                  </a:cubicBezTo>
                  <a:cubicBezTo>
                    <a:pt x="48888" y="10344"/>
                    <a:pt x="42222" y="14482"/>
                    <a:pt x="37777" y="14482"/>
                  </a:cubicBezTo>
                  <a:cubicBezTo>
                    <a:pt x="37777" y="14482"/>
                    <a:pt x="46666" y="16551"/>
                    <a:pt x="46666" y="18620"/>
                  </a:cubicBezTo>
                  <a:cubicBezTo>
                    <a:pt x="44444" y="20689"/>
                    <a:pt x="40000" y="18620"/>
                    <a:pt x="37777" y="18620"/>
                  </a:cubicBezTo>
                  <a:cubicBezTo>
                    <a:pt x="33333" y="16551"/>
                    <a:pt x="33333" y="18620"/>
                    <a:pt x="28888" y="20689"/>
                  </a:cubicBezTo>
                  <a:cubicBezTo>
                    <a:pt x="28888" y="20689"/>
                    <a:pt x="24444" y="18620"/>
                    <a:pt x="24444" y="16551"/>
                  </a:cubicBezTo>
                  <a:cubicBezTo>
                    <a:pt x="22222" y="14482"/>
                    <a:pt x="24444" y="10344"/>
                    <a:pt x="26666" y="8275"/>
                  </a:cubicBezTo>
                  <a:cubicBezTo>
                    <a:pt x="28888" y="0"/>
                    <a:pt x="15555" y="4137"/>
                    <a:pt x="11111" y="6206"/>
                  </a:cubicBezTo>
                  <a:cubicBezTo>
                    <a:pt x="13333" y="8275"/>
                    <a:pt x="17777" y="14482"/>
                    <a:pt x="15555" y="16551"/>
                  </a:cubicBezTo>
                  <a:cubicBezTo>
                    <a:pt x="15555" y="18620"/>
                    <a:pt x="6666" y="24827"/>
                    <a:pt x="11111" y="24827"/>
                  </a:cubicBezTo>
                  <a:cubicBezTo>
                    <a:pt x="17777" y="26896"/>
                    <a:pt x="15555" y="28965"/>
                    <a:pt x="13333" y="33103"/>
                  </a:cubicBezTo>
                  <a:cubicBezTo>
                    <a:pt x="11111" y="33103"/>
                    <a:pt x="6666" y="35172"/>
                    <a:pt x="4444" y="37241"/>
                  </a:cubicBezTo>
                  <a:cubicBezTo>
                    <a:pt x="0" y="39310"/>
                    <a:pt x="2222" y="39310"/>
                    <a:pt x="2222" y="43448"/>
                  </a:cubicBezTo>
                  <a:cubicBezTo>
                    <a:pt x="4444" y="53793"/>
                    <a:pt x="8888" y="60000"/>
                    <a:pt x="11111" y="68275"/>
                  </a:cubicBezTo>
                  <a:cubicBezTo>
                    <a:pt x="11111" y="78620"/>
                    <a:pt x="20000" y="82758"/>
                    <a:pt x="26666" y="86896"/>
                  </a:cubicBezTo>
                  <a:cubicBezTo>
                    <a:pt x="28888" y="88965"/>
                    <a:pt x="31111" y="88965"/>
                    <a:pt x="33333" y="88965"/>
                  </a:cubicBezTo>
                  <a:cubicBezTo>
                    <a:pt x="35555" y="88965"/>
                    <a:pt x="35555" y="91034"/>
                    <a:pt x="37777" y="93103"/>
                  </a:cubicBezTo>
                  <a:cubicBezTo>
                    <a:pt x="42222" y="93103"/>
                    <a:pt x="48888" y="93103"/>
                    <a:pt x="53333" y="97241"/>
                  </a:cubicBezTo>
                  <a:cubicBezTo>
                    <a:pt x="55555" y="99310"/>
                    <a:pt x="55555" y="105517"/>
                    <a:pt x="55555" y="109655"/>
                  </a:cubicBezTo>
                  <a:cubicBezTo>
                    <a:pt x="57777" y="111724"/>
                    <a:pt x="55555" y="113793"/>
                    <a:pt x="60000" y="113793"/>
                  </a:cubicBezTo>
                  <a:cubicBezTo>
                    <a:pt x="62222" y="113793"/>
                    <a:pt x="64444" y="113793"/>
                    <a:pt x="66666" y="113793"/>
                  </a:cubicBezTo>
                  <a:cubicBezTo>
                    <a:pt x="68888" y="113793"/>
                    <a:pt x="71111" y="113793"/>
                    <a:pt x="73333" y="115862"/>
                  </a:cubicBezTo>
                  <a:cubicBezTo>
                    <a:pt x="75555" y="117931"/>
                    <a:pt x="77777" y="115862"/>
                    <a:pt x="80000" y="113793"/>
                  </a:cubicBezTo>
                  <a:cubicBezTo>
                    <a:pt x="84444" y="111724"/>
                    <a:pt x="88888" y="120000"/>
                    <a:pt x="93333" y="113793"/>
                  </a:cubicBezTo>
                  <a:cubicBezTo>
                    <a:pt x="93333" y="109655"/>
                    <a:pt x="100000" y="111724"/>
                    <a:pt x="102222" y="111724"/>
                  </a:cubicBezTo>
                  <a:cubicBezTo>
                    <a:pt x="108888" y="109655"/>
                    <a:pt x="113333" y="105517"/>
                    <a:pt x="120000" y="101379"/>
                  </a:cubicBezTo>
                  <a:cubicBezTo>
                    <a:pt x="108888" y="95172"/>
                    <a:pt x="108888" y="86896"/>
                    <a:pt x="108888" y="74482"/>
                  </a:cubicBezTo>
                  <a:cubicBezTo>
                    <a:pt x="106666" y="72413"/>
                    <a:pt x="111111" y="68275"/>
                    <a:pt x="108888" y="66206"/>
                  </a:cubicBezTo>
                  <a:cubicBezTo>
                    <a:pt x="106666" y="64137"/>
                    <a:pt x="102222" y="62068"/>
                    <a:pt x="102222" y="57931"/>
                  </a:cubicBezTo>
                  <a:cubicBezTo>
                    <a:pt x="102222" y="55862"/>
                    <a:pt x="106666" y="41379"/>
                    <a:pt x="106666" y="41379"/>
                  </a:cubicBezTo>
                  <a:cubicBezTo>
                    <a:pt x="104444" y="41379"/>
                    <a:pt x="102222" y="39310"/>
                    <a:pt x="100000" y="37241"/>
                  </a:cubicBezTo>
                  <a:cubicBezTo>
                    <a:pt x="97777" y="35172"/>
                    <a:pt x="95555" y="35172"/>
                    <a:pt x="91111" y="33103"/>
                  </a:cubicBezTo>
                  <a:cubicBezTo>
                    <a:pt x="91111" y="31034"/>
                    <a:pt x="91111" y="28965"/>
                    <a:pt x="91111" y="2689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2" name="Shape 4554">
              <a:extLst>
                <a:ext uri="{FF2B5EF4-FFF2-40B4-BE49-F238E27FC236}">
                  <a16:creationId xmlns:a16="http://schemas.microsoft.com/office/drawing/2014/main" id="{0076A8B1-C1BB-EE41-AEBE-C30F8E21A2A4}"/>
                </a:ext>
              </a:extLst>
            </p:cNvPr>
            <p:cNvSpPr/>
            <p:nvPr/>
          </p:nvSpPr>
          <p:spPr>
            <a:xfrm>
              <a:off x="12117392" y="8931134"/>
              <a:ext cx="251592" cy="2898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666" y="112258"/>
                  </a:moveTo>
                  <a:cubicBezTo>
                    <a:pt x="66666" y="108387"/>
                    <a:pt x="57777" y="92903"/>
                    <a:pt x="66666" y="92903"/>
                  </a:cubicBezTo>
                  <a:cubicBezTo>
                    <a:pt x="66666" y="92903"/>
                    <a:pt x="75555" y="92903"/>
                    <a:pt x="75555" y="92903"/>
                  </a:cubicBezTo>
                  <a:cubicBezTo>
                    <a:pt x="80000" y="89032"/>
                    <a:pt x="80000" y="81290"/>
                    <a:pt x="84444" y="81290"/>
                  </a:cubicBezTo>
                  <a:cubicBezTo>
                    <a:pt x="88888" y="85161"/>
                    <a:pt x="93333" y="89032"/>
                    <a:pt x="93333" y="92903"/>
                  </a:cubicBezTo>
                  <a:cubicBezTo>
                    <a:pt x="97777" y="96774"/>
                    <a:pt x="97777" y="89032"/>
                    <a:pt x="106666" y="89032"/>
                  </a:cubicBezTo>
                  <a:cubicBezTo>
                    <a:pt x="106666" y="89032"/>
                    <a:pt x="115555" y="96774"/>
                    <a:pt x="115555" y="92903"/>
                  </a:cubicBezTo>
                  <a:cubicBezTo>
                    <a:pt x="115555" y="89032"/>
                    <a:pt x="115555" y="85161"/>
                    <a:pt x="115555" y="81290"/>
                  </a:cubicBezTo>
                  <a:cubicBezTo>
                    <a:pt x="120000" y="73548"/>
                    <a:pt x="120000" y="61935"/>
                    <a:pt x="115555" y="54193"/>
                  </a:cubicBezTo>
                  <a:cubicBezTo>
                    <a:pt x="111111" y="50322"/>
                    <a:pt x="111111" y="46451"/>
                    <a:pt x="111111" y="42580"/>
                  </a:cubicBezTo>
                  <a:cubicBezTo>
                    <a:pt x="111111" y="34838"/>
                    <a:pt x="120000" y="30967"/>
                    <a:pt x="115555" y="23225"/>
                  </a:cubicBezTo>
                  <a:cubicBezTo>
                    <a:pt x="111111" y="11612"/>
                    <a:pt x="93333" y="27096"/>
                    <a:pt x="93333" y="15483"/>
                  </a:cubicBezTo>
                  <a:cubicBezTo>
                    <a:pt x="93333" y="7741"/>
                    <a:pt x="97777" y="0"/>
                    <a:pt x="84444" y="0"/>
                  </a:cubicBezTo>
                  <a:cubicBezTo>
                    <a:pt x="80000" y="0"/>
                    <a:pt x="71111" y="0"/>
                    <a:pt x="62222" y="0"/>
                  </a:cubicBezTo>
                  <a:cubicBezTo>
                    <a:pt x="44444" y="0"/>
                    <a:pt x="66666" y="27096"/>
                    <a:pt x="48888" y="27096"/>
                  </a:cubicBezTo>
                  <a:cubicBezTo>
                    <a:pt x="40000" y="27096"/>
                    <a:pt x="31111" y="27096"/>
                    <a:pt x="22222" y="27096"/>
                  </a:cubicBezTo>
                  <a:cubicBezTo>
                    <a:pt x="17777" y="27096"/>
                    <a:pt x="17777" y="27096"/>
                    <a:pt x="17777" y="27096"/>
                  </a:cubicBezTo>
                  <a:cubicBezTo>
                    <a:pt x="8888" y="34838"/>
                    <a:pt x="17777" y="34838"/>
                    <a:pt x="17777" y="38709"/>
                  </a:cubicBezTo>
                  <a:cubicBezTo>
                    <a:pt x="17777" y="46451"/>
                    <a:pt x="0" y="54193"/>
                    <a:pt x="0" y="61935"/>
                  </a:cubicBezTo>
                  <a:cubicBezTo>
                    <a:pt x="4444" y="69677"/>
                    <a:pt x="13333" y="81290"/>
                    <a:pt x="17777" y="89032"/>
                  </a:cubicBezTo>
                  <a:cubicBezTo>
                    <a:pt x="26666" y="92903"/>
                    <a:pt x="31111" y="100645"/>
                    <a:pt x="40000" y="108387"/>
                  </a:cubicBezTo>
                  <a:cubicBezTo>
                    <a:pt x="44444" y="112258"/>
                    <a:pt x="48888" y="116129"/>
                    <a:pt x="48888" y="120000"/>
                  </a:cubicBezTo>
                  <a:cubicBezTo>
                    <a:pt x="53333" y="116129"/>
                    <a:pt x="62222" y="116129"/>
                    <a:pt x="66666" y="112258"/>
                  </a:cubicBezTo>
                  <a:cubicBezTo>
                    <a:pt x="66666" y="112258"/>
                    <a:pt x="62222" y="116129"/>
                    <a:pt x="66666" y="11225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3" name="Shape 4555">
              <a:extLst>
                <a:ext uri="{FF2B5EF4-FFF2-40B4-BE49-F238E27FC236}">
                  <a16:creationId xmlns:a16="http://schemas.microsoft.com/office/drawing/2014/main" id="{EC3547DC-F008-D149-8F7C-DA97FA3E02FE}"/>
                </a:ext>
              </a:extLst>
            </p:cNvPr>
            <p:cNvSpPr/>
            <p:nvPr/>
          </p:nvSpPr>
          <p:spPr>
            <a:xfrm>
              <a:off x="12133314" y="8931134"/>
              <a:ext cx="105096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9999"/>
                  </a:moveTo>
                  <a:cubicBezTo>
                    <a:pt x="120000" y="85714"/>
                    <a:pt x="120000" y="34285"/>
                    <a:pt x="120000" y="0"/>
                  </a:cubicBezTo>
                  <a:cubicBezTo>
                    <a:pt x="87272" y="0"/>
                    <a:pt x="65454" y="17142"/>
                    <a:pt x="32727" y="17142"/>
                  </a:cubicBezTo>
                  <a:cubicBezTo>
                    <a:pt x="43636" y="34285"/>
                    <a:pt x="10909" y="51428"/>
                    <a:pt x="0" y="68571"/>
                  </a:cubicBezTo>
                  <a:cubicBezTo>
                    <a:pt x="0" y="85714"/>
                    <a:pt x="21818" y="102857"/>
                    <a:pt x="21818" y="119999"/>
                  </a:cubicBezTo>
                  <a:lnTo>
                    <a:pt x="120000" y="119999"/>
                  </a:ln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4" name="Shape 4556">
              <a:extLst>
                <a:ext uri="{FF2B5EF4-FFF2-40B4-BE49-F238E27FC236}">
                  <a16:creationId xmlns:a16="http://schemas.microsoft.com/office/drawing/2014/main" id="{63DFAF78-A1FD-9F47-AC59-C10328FC0DCB}"/>
                </a:ext>
              </a:extLst>
            </p:cNvPr>
            <p:cNvSpPr/>
            <p:nvPr/>
          </p:nvSpPr>
          <p:spPr>
            <a:xfrm>
              <a:off x="12098282" y="8427818"/>
              <a:ext cx="343950" cy="5319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054" y="115789"/>
                  </a:moveTo>
                  <a:cubicBezTo>
                    <a:pt x="103783" y="115789"/>
                    <a:pt x="113513" y="119999"/>
                    <a:pt x="120000" y="115789"/>
                  </a:cubicBezTo>
                  <a:cubicBezTo>
                    <a:pt x="120000" y="107368"/>
                    <a:pt x="113513" y="105263"/>
                    <a:pt x="107027" y="101052"/>
                  </a:cubicBezTo>
                  <a:cubicBezTo>
                    <a:pt x="103783" y="98947"/>
                    <a:pt x="103783" y="96842"/>
                    <a:pt x="103783" y="92631"/>
                  </a:cubicBezTo>
                  <a:cubicBezTo>
                    <a:pt x="100540" y="90526"/>
                    <a:pt x="97297" y="88421"/>
                    <a:pt x="97297" y="84210"/>
                  </a:cubicBezTo>
                  <a:cubicBezTo>
                    <a:pt x="94054" y="75789"/>
                    <a:pt x="100540" y="73684"/>
                    <a:pt x="103783" y="67368"/>
                  </a:cubicBezTo>
                  <a:cubicBezTo>
                    <a:pt x="107027" y="63157"/>
                    <a:pt x="110270" y="61052"/>
                    <a:pt x="110270" y="56842"/>
                  </a:cubicBezTo>
                  <a:cubicBezTo>
                    <a:pt x="107027" y="52631"/>
                    <a:pt x="107027" y="48421"/>
                    <a:pt x="100540" y="44210"/>
                  </a:cubicBezTo>
                  <a:cubicBezTo>
                    <a:pt x="100540" y="44210"/>
                    <a:pt x="84324" y="37894"/>
                    <a:pt x="90810" y="33684"/>
                  </a:cubicBezTo>
                  <a:cubicBezTo>
                    <a:pt x="94054" y="31578"/>
                    <a:pt x="103783" y="33684"/>
                    <a:pt x="110270" y="33684"/>
                  </a:cubicBezTo>
                  <a:cubicBezTo>
                    <a:pt x="103783" y="25263"/>
                    <a:pt x="103783" y="21052"/>
                    <a:pt x="103783" y="12631"/>
                  </a:cubicBezTo>
                  <a:cubicBezTo>
                    <a:pt x="103783" y="10526"/>
                    <a:pt x="103783" y="6315"/>
                    <a:pt x="97297" y="4210"/>
                  </a:cubicBezTo>
                  <a:cubicBezTo>
                    <a:pt x="97297" y="2105"/>
                    <a:pt x="87567" y="0"/>
                    <a:pt x="87567" y="0"/>
                  </a:cubicBezTo>
                  <a:cubicBezTo>
                    <a:pt x="87567" y="4210"/>
                    <a:pt x="107027" y="14736"/>
                    <a:pt x="90810" y="18947"/>
                  </a:cubicBezTo>
                  <a:cubicBezTo>
                    <a:pt x="81081" y="23157"/>
                    <a:pt x="77837" y="29473"/>
                    <a:pt x="74594" y="37894"/>
                  </a:cubicBezTo>
                  <a:cubicBezTo>
                    <a:pt x="71351" y="40000"/>
                    <a:pt x="71351" y="46315"/>
                    <a:pt x="68108" y="46315"/>
                  </a:cubicBezTo>
                  <a:cubicBezTo>
                    <a:pt x="61621" y="48421"/>
                    <a:pt x="61621" y="52631"/>
                    <a:pt x="58378" y="56842"/>
                  </a:cubicBezTo>
                  <a:cubicBezTo>
                    <a:pt x="55135" y="61052"/>
                    <a:pt x="51891" y="65263"/>
                    <a:pt x="48648" y="69473"/>
                  </a:cubicBezTo>
                  <a:cubicBezTo>
                    <a:pt x="42162" y="73684"/>
                    <a:pt x="38918" y="65263"/>
                    <a:pt x="35675" y="65263"/>
                  </a:cubicBezTo>
                  <a:cubicBezTo>
                    <a:pt x="19459" y="65263"/>
                    <a:pt x="9729" y="73684"/>
                    <a:pt x="6486" y="82105"/>
                  </a:cubicBezTo>
                  <a:cubicBezTo>
                    <a:pt x="6486" y="84210"/>
                    <a:pt x="0" y="86315"/>
                    <a:pt x="3243" y="88421"/>
                  </a:cubicBezTo>
                  <a:cubicBezTo>
                    <a:pt x="6486" y="90526"/>
                    <a:pt x="9729" y="92631"/>
                    <a:pt x="12972" y="94736"/>
                  </a:cubicBezTo>
                  <a:cubicBezTo>
                    <a:pt x="12972" y="96842"/>
                    <a:pt x="16216" y="92631"/>
                    <a:pt x="16216" y="94736"/>
                  </a:cubicBezTo>
                  <a:cubicBezTo>
                    <a:pt x="19459" y="96842"/>
                    <a:pt x="22702" y="98947"/>
                    <a:pt x="22702" y="101052"/>
                  </a:cubicBezTo>
                  <a:cubicBezTo>
                    <a:pt x="25945" y="105263"/>
                    <a:pt x="22702" y="111578"/>
                    <a:pt x="22702" y="115789"/>
                  </a:cubicBezTo>
                  <a:cubicBezTo>
                    <a:pt x="32432" y="113684"/>
                    <a:pt x="42162" y="113684"/>
                    <a:pt x="51891" y="113684"/>
                  </a:cubicBezTo>
                  <a:cubicBezTo>
                    <a:pt x="64864" y="113684"/>
                    <a:pt x="81081" y="115789"/>
                    <a:pt x="94054" y="11578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5" name="Shape 4557">
              <a:extLst>
                <a:ext uri="{FF2B5EF4-FFF2-40B4-BE49-F238E27FC236}">
                  <a16:creationId xmlns:a16="http://schemas.microsoft.com/office/drawing/2014/main" id="{F3EF3268-5F89-4642-BB1D-BDBDEEA17E5B}"/>
                </a:ext>
              </a:extLst>
            </p:cNvPr>
            <p:cNvSpPr/>
            <p:nvPr/>
          </p:nvSpPr>
          <p:spPr>
            <a:xfrm>
              <a:off x="11732042" y="8453303"/>
              <a:ext cx="140127" cy="2898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000" y="0"/>
                  </a:moveTo>
                  <a:cubicBezTo>
                    <a:pt x="72000" y="7741"/>
                    <a:pt x="80000" y="7741"/>
                    <a:pt x="72000" y="15483"/>
                  </a:cubicBezTo>
                  <a:cubicBezTo>
                    <a:pt x="64000" y="23225"/>
                    <a:pt x="48000" y="19354"/>
                    <a:pt x="32000" y="19354"/>
                  </a:cubicBezTo>
                  <a:cubicBezTo>
                    <a:pt x="32000" y="19354"/>
                    <a:pt x="16000" y="27096"/>
                    <a:pt x="8000" y="30967"/>
                  </a:cubicBezTo>
                  <a:cubicBezTo>
                    <a:pt x="0" y="34838"/>
                    <a:pt x="16000" y="42580"/>
                    <a:pt x="24000" y="50322"/>
                  </a:cubicBezTo>
                  <a:cubicBezTo>
                    <a:pt x="56000" y="69677"/>
                    <a:pt x="32000" y="96774"/>
                    <a:pt x="48000" y="120000"/>
                  </a:cubicBezTo>
                  <a:cubicBezTo>
                    <a:pt x="56000" y="120000"/>
                    <a:pt x="72000" y="120000"/>
                    <a:pt x="88000" y="116129"/>
                  </a:cubicBezTo>
                  <a:cubicBezTo>
                    <a:pt x="96000" y="116129"/>
                    <a:pt x="96000" y="112258"/>
                    <a:pt x="88000" y="104516"/>
                  </a:cubicBezTo>
                  <a:cubicBezTo>
                    <a:pt x="88000" y="92903"/>
                    <a:pt x="88000" y="81290"/>
                    <a:pt x="88000" y="69677"/>
                  </a:cubicBezTo>
                  <a:cubicBezTo>
                    <a:pt x="88000" y="54193"/>
                    <a:pt x="112000" y="46451"/>
                    <a:pt x="120000" y="34838"/>
                  </a:cubicBezTo>
                  <a:cubicBezTo>
                    <a:pt x="120000" y="23225"/>
                    <a:pt x="120000" y="19354"/>
                    <a:pt x="112000" y="11612"/>
                  </a:cubicBezTo>
                  <a:cubicBezTo>
                    <a:pt x="112000" y="11612"/>
                    <a:pt x="88000" y="0"/>
                    <a:pt x="88000" y="0"/>
                  </a:cubicBezTo>
                  <a:cubicBezTo>
                    <a:pt x="80000" y="3870"/>
                    <a:pt x="88000" y="0"/>
                    <a:pt x="88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6" name="Shape 4558">
              <a:extLst>
                <a:ext uri="{FF2B5EF4-FFF2-40B4-BE49-F238E27FC236}">
                  <a16:creationId xmlns:a16="http://schemas.microsoft.com/office/drawing/2014/main" id="{8D1C6FF0-2DBD-514D-83CF-CA5635CC7C1D}"/>
                </a:ext>
              </a:extLst>
            </p:cNvPr>
            <p:cNvSpPr/>
            <p:nvPr/>
          </p:nvSpPr>
          <p:spPr>
            <a:xfrm>
              <a:off x="11827584" y="8380032"/>
              <a:ext cx="550955" cy="4778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3050" y="98823"/>
                  </a:moveTo>
                  <a:cubicBezTo>
                    <a:pt x="65084" y="94117"/>
                    <a:pt x="71186" y="87058"/>
                    <a:pt x="75254" y="87058"/>
                  </a:cubicBezTo>
                  <a:cubicBezTo>
                    <a:pt x="77288" y="84705"/>
                    <a:pt x="81355" y="84705"/>
                    <a:pt x="81355" y="84705"/>
                  </a:cubicBezTo>
                  <a:cubicBezTo>
                    <a:pt x="83389" y="87058"/>
                    <a:pt x="85423" y="91764"/>
                    <a:pt x="87457" y="89411"/>
                  </a:cubicBezTo>
                  <a:cubicBezTo>
                    <a:pt x="91525" y="87058"/>
                    <a:pt x="93559" y="80000"/>
                    <a:pt x="95593" y="75294"/>
                  </a:cubicBezTo>
                  <a:cubicBezTo>
                    <a:pt x="95593" y="72941"/>
                    <a:pt x="97627" y="68235"/>
                    <a:pt x="97627" y="65882"/>
                  </a:cubicBezTo>
                  <a:cubicBezTo>
                    <a:pt x="99661" y="63529"/>
                    <a:pt x="101694" y="65882"/>
                    <a:pt x="103728" y="63529"/>
                  </a:cubicBezTo>
                  <a:cubicBezTo>
                    <a:pt x="103728" y="58823"/>
                    <a:pt x="107796" y="32941"/>
                    <a:pt x="113898" y="32941"/>
                  </a:cubicBezTo>
                  <a:cubicBezTo>
                    <a:pt x="117966" y="32941"/>
                    <a:pt x="120000" y="28235"/>
                    <a:pt x="120000" y="25882"/>
                  </a:cubicBezTo>
                  <a:cubicBezTo>
                    <a:pt x="120000" y="21176"/>
                    <a:pt x="115932" y="21176"/>
                    <a:pt x="115932" y="18823"/>
                  </a:cubicBezTo>
                  <a:cubicBezTo>
                    <a:pt x="115932" y="16470"/>
                    <a:pt x="113898" y="16470"/>
                    <a:pt x="113898" y="14117"/>
                  </a:cubicBezTo>
                  <a:cubicBezTo>
                    <a:pt x="111864" y="9411"/>
                    <a:pt x="111864" y="7058"/>
                    <a:pt x="109830" y="2352"/>
                  </a:cubicBezTo>
                  <a:cubicBezTo>
                    <a:pt x="107796" y="4705"/>
                    <a:pt x="101694" y="11764"/>
                    <a:pt x="97627" y="11764"/>
                  </a:cubicBezTo>
                  <a:cubicBezTo>
                    <a:pt x="91525" y="9411"/>
                    <a:pt x="87457" y="9411"/>
                    <a:pt x="81355" y="9411"/>
                  </a:cubicBezTo>
                  <a:cubicBezTo>
                    <a:pt x="75254" y="9411"/>
                    <a:pt x="71186" y="14117"/>
                    <a:pt x="65084" y="14117"/>
                  </a:cubicBezTo>
                  <a:cubicBezTo>
                    <a:pt x="61016" y="14117"/>
                    <a:pt x="56949" y="7058"/>
                    <a:pt x="52881" y="9411"/>
                  </a:cubicBezTo>
                  <a:cubicBezTo>
                    <a:pt x="44745" y="14117"/>
                    <a:pt x="42711" y="11764"/>
                    <a:pt x="38644" y="7058"/>
                  </a:cubicBezTo>
                  <a:cubicBezTo>
                    <a:pt x="36610" y="4705"/>
                    <a:pt x="30508" y="0"/>
                    <a:pt x="26440" y="2352"/>
                  </a:cubicBezTo>
                  <a:cubicBezTo>
                    <a:pt x="24406" y="2352"/>
                    <a:pt x="18305" y="4705"/>
                    <a:pt x="16271" y="7058"/>
                  </a:cubicBezTo>
                  <a:cubicBezTo>
                    <a:pt x="14237" y="9411"/>
                    <a:pt x="16271" y="11764"/>
                    <a:pt x="14237" y="14117"/>
                  </a:cubicBezTo>
                  <a:cubicBezTo>
                    <a:pt x="14237" y="16470"/>
                    <a:pt x="12203" y="21176"/>
                    <a:pt x="12203" y="23529"/>
                  </a:cubicBezTo>
                  <a:cubicBezTo>
                    <a:pt x="10169" y="28235"/>
                    <a:pt x="10169" y="32941"/>
                    <a:pt x="10169" y="37647"/>
                  </a:cubicBezTo>
                  <a:cubicBezTo>
                    <a:pt x="10169" y="44705"/>
                    <a:pt x="4067" y="49411"/>
                    <a:pt x="2033" y="56470"/>
                  </a:cubicBezTo>
                  <a:cubicBezTo>
                    <a:pt x="0" y="63529"/>
                    <a:pt x="2033" y="80000"/>
                    <a:pt x="4067" y="89411"/>
                  </a:cubicBezTo>
                  <a:cubicBezTo>
                    <a:pt x="4067" y="91764"/>
                    <a:pt x="8135" y="89411"/>
                    <a:pt x="10169" y="89411"/>
                  </a:cubicBezTo>
                  <a:cubicBezTo>
                    <a:pt x="12203" y="89411"/>
                    <a:pt x="16271" y="91764"/>
                    <a:pt x="18305" y="91764"/>
                  </a:cubicBezTo>
                  <a:cubicBezTo>
                    <a:pt x="20338" y="94117"/>
                    <a:pt x="28474" y="98823"/>
                    <a:pt x="28474" y="101176"/>
                  </a:cubicBezTo>
                  <a:cubicBezTo>
                    <a:pt x="28474" y="103529"/>
                    <a:pt x="28474" y="103529"/>
                    <a:pt x="28474" y="105882"/>
                  </a:cubicBezTo>
                  <a:cubicBezTo>
                    <a:pt x="28474" y="108235"/>
                    <a:pt x="30508" y="110588"/>
                    <a:pt x="32542" y="112941"/>
                  </a:cubicBezTo>
                  <a:cubicBezTo>
                    <a:pt x="36610" y="120000"/>
                    <a:pt x="42711" y="108235"/>
                    <a:pt x="46779" y="110588"/>
                  </a:cubicBezTo>
                  <a:cubicBezTo>
                    <a:pt x="46779" y="110588"/>
                    <a:pt x="44745" y="112941"/>
                    <a:pt x="44745" y="112941"/>
                  </a:cubicBezTo>
                  <a:cubicBezTo>
                    <a:pt x="44745" y="110588"/>
                    <a:pt x="54915" y="110588"/>
                    <a:pt x="54915" y="110588"/>
                  </a:cubicBezTo>
                  <a:cubicBezTo>
                    <a:pt x="58983" y="110588"/>
                    <a:pt x="58983" y="105882"/>
                    <a:pt x="61016" y="110588"/>
                  </a:cubicBezTo>
                  <a:cubicBezTo>
                    <a:pt x="63050" y="105882"/>
                    <a:pt x="63050" y="103529"/>
                    <a:pt x="63050" y="98823"/>
                  </a:cubicBezTo>
                  <a:cubicBezTo>
                    <a:pt x="65084" y="96470"/>
                    <a:pt x="63050" y="101176"/>
                    <a:pt x="63050" y="9882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7" name="Shape 4559">
              <a:extLst>
                <a:ext uri="{FF2B5EF4-FFF2-40B4-BE49-F238E27FC236}">
                  <a16:creationId xmlns:a16="http://schemas.microsoft.com/office/drawing/2014/main" id="{E71DBA09-560A-0343-9B70-127D68B13E7C}"/>
                </a:ext>
              </a:extLst>
            </p:cNvPr>
            <p:cNvSpPr/>
            <p:nvPr/>
          </p:nvSpPr>
          <p:spPr>
            <a:xfrm>
              <a:off x="11432678" y="8322690"/>
              <a:ext cx="394904" cy="2803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80000"/>
                  </a:moveTo>
                  <a:cubicBezTo>
                    <a:pt x="105714" y="68000"/>
                    <a:pt x="114285" y="80000"/>
                    <a:pt x="117142" y="68000"/>
                  </a:cubicBezTo>
                  <a:cubicBezTo>
                    <a:pt x="120000" y="64000"/>
                    <a:pt x="111428" y="52000"/>
                    <a:pt x="108571" y="52000"/>
                  </a:cubicBezTo>
                  <a:cubicBezTo>
                    <a:pt x="105714" y="60000"/>
                    <a:pt x="97142" y="44000"/>
                    <a:pt x="94285" y="40000"/>
                  </a:cubicBezTo>
                  <a:cubicBezTo>
                    <a:pt x="94285" y="36000"/>
                    <a:pt x="94285" y="32000"/>
                    <a:pt x="91428" y="28000"/>
                  </a:cubicBezTo>
                  <a:cubicBezTo>
                    <a:pt x="85714" y="20000"/>
                    <a:pt x="85714" y="16000"/>
                    <a:pt x="85714" y="4000"/>
                  </a:cubicBezTo>
                  <a:cubicBezTo>
                    <a:pt x="82857" y="4000"/>
                    <a:pt x="77142" y="0"/>
                    <a:pt x="74285" y="0"/>
                  </a:cubicBezTo>
                  <a:cubicBezTo>
                    <a:pt x="68571" y="4000"/>
                    <a:pt x="65714" y="8000"/>
                    <a:pt x="62857" y="8000"/>
                  </a:cubicBezTo>
                  <a:cubicBezTo>
                    <a:pt x="60000" y="12000"/>
                    <a:pt x="57142" y="16000"/>
                    <a:pt x="54285" y="16000"/>
                  </a:cubicBezTo>
                  <a:cubicBezTo>
                    <a:pt x="51428" y="24000"/>
                    <a:pt x="51428" y="16000"/>
                    <a:pt x="48571" y="20000"/>
                  </a:cubicBezTo>
                  <a:cubicBezTo>
                    <a:pt x="42857" y="24000"/>
                    <a:pt x="37142" y="44000"/>
                    <a:pt x="31428" y="40000"/>
                  </a:cubicBezTo>
                  <a:cubicBezTo>
                    <a:pt x="28571" y="40000"/>
                    <a:pt x="25714" y="32000"/>
                    <a:pt x="25714" y="40000"/>
                  </a:cubicBezTo>
                  <a:cubicBezTo>
                    <a:pt x="22857" y="44000"/>
                    <a:pt x="22857" y="52000"/>
                    <a:pt x="20000" y="56000"/>
                  </a:cubicBezTo>
                  <a:cubicBezTo>
                    <a:pt x="20000" y="60000"/>
                    <a:pt x="20000" y="64000"/>
                    <a:pt x="14285" y="64000"/>
                  </a:cubicBezTo>
                  <a:cubicBezTo>
                    <a:pt x="14285" y="64000"/>
                    <a:pt x="2857" y="68000"/>
                    <a:pt x="5714" y="72000"/>
                  </a:cubicBezTo>
                  <a:cubicBezTo>
                    <a:pt x="14285" y="80000"/>
                    <a:pt x="0" y="92000"/>
                    <a:pt x="2857" y="96000"/>
                  </a:cubicBezTo>
                  <a:cubicBezTo>
                    <a:pt x="8571" y="100000"/>
                    <a:pt x="14285" y="120000"/>
                    <a:pt x="22857" y="112000"/>
                  </a:cubicBezTo>
                  <a:cubicBezTo>
                    <a:pt x="31428" y="104000"/>
                    <a:pt x="37142" y="108000"/>
                    <a:pt x="45714" y="120000"/>
                  </a:cubicBezTo>
                  <a:cubicBezTo>
                    <a:pt x="42857" y="108000"/>
                    <a:pt x="42857" y="96000"/>
                    <a:pt x="42857" y="88000"/>
                  </a:cubicBezTo>
                  <a:cubicBezTo>
                    <a:pt x="54285" y="88000"/>
                    <a:pt x="62857" y="88000"/>
                    <a:pt x="74285" y="88000"/>
                  </a:cubicBezTo>
                  <a:cubicBezTo>
                    <a:pt x="82857" y="88000"/>
                    <a:pt x="97142" y="92000"/>
                    <a:pt x="100000" y="80000"/>
                  </a:cubicBezTo>
                  <a:cubicBezTo>
                    <a:pt x="102857" y="72000"/>
                    <a:pt x="100000" y="80000"/>
                    <a:pt x="100000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8" name="Shape 4560">
              <a:extLst>
                <a:ext uri="{FF2B5EF4-FFF2-40B4-BE49-F238E27FC236}">
                  <a16:creationId xmlns:a16="http://schemas.microsoft.com/office/drawing/2014/main" id="{06ED8086-C7C5-3C43-ABDA-BE015160241E}"/>
                </a:ext>
              </a:extLst>
            </p:cNvPr>
            <p:cNvSpPr/>
            <p:nvPr/>
          </p:nvSpPr>
          <p:spPr>
            <a:xfrm>
              <a:off x="11697010" y="8529753"/>
              <a:ext cx="92356" cy="2229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000" y="50000"/>
                  </a:moveTo>
                  <a:cubicBezTo>
                    <a:pt x="108000" y="45000"/>
                    <a:pt x="108000" y="35000"/>
                    <a:pt x="96000" y="30000"/>
                  </a:cubicBezTo>
                  <a:cubicBezTo>
                    <a:pt x="84000" y="25000"/>
                    <a:pt x="48000" y="5000"/>
                    <a:pt x="60000" y="0"/>
                  </a:cubicBezTo>
                  <a:cubicBezTo>
                    <a:pt x="48000" y="0"/>
                    <a:pt x="36000" y="0"/>
                    <a:pt x="24000" y="0"/>
                  </a:cubicBezTo>
                  <a:cubicBezTo>
                    <a:pt x="0" y="0"/>
                    <a:pt x="24000" y="10000"/>
                    <a:pt x="24000" y="15000"/>
                  </a:cubicBezTo>
                  <a:cubicBezTo>
                    <a:pt x="36000" y="25000"/>
                    <a:pt x="24000" y="35000"/>
                    <a:pt x="24000" y="45000"/>
                  </a:cubicBezTo>
                  <a:cubicBezTo>
                    <a:pt x="12000" y="60000"/>
                    <a:pt x="36000" y="60000"/>
                    <a:pt x="48000" y="75000"/>
                  </a:cubicBezTo>
                  <a:cubicBezTo>
                    <a:pt x="48000" y="85000"/>
                    <a:pt x="36000" y="95000"/>
                    <a:pt x="48000" y="105000"/>
                  </a:cubicBezTo>
                  <a:cubicBezTo>
                    <a:pt x="48000" y="110000"/>
                    <a:pt x="60000" y="115000"/>
                    <a:pt x="72000" y="115000"/>
                  </a:cubicBezTo>
                  <a:cubicBezTo>
                    <a:pt x="84000" y="120000"/>
                    <a:pt x="120000" y="120000"/>
                    <a:pt x="108000" y="115000"/>
                  </a:cubicBezTo>
                  <a:cubicBezTo>
                    <a:pt x="108000" y="95000"/>
                    <a:pt x="108000" y="75000"/>
                    <a:pt x="108000" y="50000"/>
                  </a:cubicBezTo>
                  <a:cubicBezTo>
                    <a:pt x="108000" y="35000"/>
                    <a:pt x="108000" y="65000"/>
                    <a:pt x="108000" y="5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9" name="Shape 4561">
              <a:extLst>
                <a:ext uri="{FF2B5EF4-FFF2-40B4-BE49-F238E27FC236}">
                  <a16:creationId xmlns:a16="http://schemas.microsoft.com/office/drawing/2014/main" id="{6361DA09-85AE-FA4C-B813-E6DBB7689060}"/>
                </a:ext>
              </a:extLst>
            </p:cNvPr>
            <p:cNvSpPr/>
            <p:nvPr/>
          </p:nvSpPr>
          <p:spPr>
            <a:xfrm>
              <a:off x="11295734" y="8539310"/>
              <a:ext cx="296177" cy="2898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500" y="15483"/>
                  </a:moveTo>
                  <a:cubicBezTo>
                    <a:pt x="90000" y="15483"/>
                    <a:pt x="86250" y="23225"/>
                    <a:pt x="78750" y="19354"/>
                  </a:cubicBezTo>
                  <a:cubicBezTo>
                    <a:pt x="71250" y="19354"/>
                    <a:pt x="63750" y="0"/>
                    <a:pt x="56250" y="3870"/>
                  </a:cubicBezTo>
                  <a:cubicBezTo>
                    <a:pt x="52500" y="7741"/>
                    <a:pt x="48750" y="7741"/>
                    <a:pt x="48750" y="3870"/>
                  </a:cubicBezTo>
                  <a:cubicBezTo>
                    <a:pt x="45000" y="0"/>
                    <a:pt x="41250" y="7741"/>
                    <a:pt x="37500" y="7741"/>
                  </a:cubicBezTo>
                  <a:cubicBezTo>
                    <a:pt x="30000" y="11612"/>
                    <a:pt x="26250" y="7741"/>
                    <a:pt x="22500" y="7741"/>
                  </a:cubicBezTo>
                  <a:cubicBezTo>
                    <a:pt x="18750" y="3870"/>
                    <a:pt x="18750" y="11612"/>
                    <a:pt x="15000" y="11612"/>
                  </a:cubicBezTo>
                  <a:cubicBezTo>
                    <a:pt x="11250" y="11612"/>
                    <a:pt x="7500" y="19354"/>
                    <a:pt x="11250" y="23225"/>
                  </a:cubicBezTo>
                  <a:cubicBezTo>
                    <a:pt x="11250" y="27096"/>
                    <a:pt x="18750" y="27096"/>
                    <a:pt x="18750" y="27096"/>
                  </a:cubicBezTo>
                  <a:cubicBezTo>
                    <a:pt x="18750" y="30967"/>
                    <a:pt x="11250" y="34838"/>
                    <a:pt x="11250" y="34838"/>
                  </a:cubicBezTo>
                  <a:cubicBezTo>
                    <a:pt x="11250" y="38709"/>
                    <a:pt x="18750" y="42580"/>
                    <a:pt x="18750" y="46451"/>
                  </a:cubicBezTo>
                  <a:cubicBezTo>
                    <a:pt x="18750" y="46451"/>
                    <a:pt x="11250" y="42580"/>
                    <a:pt x="11250" y="50322"/>
                  </a:cubicBezTo>
                  <a:cubicBezTo>
                    <a:pt x="11250" y="54193"/>
                    <a:pt x="15000" y="61935"/>
                    <a:pt x="7500" y="61935"/>
                  </a:cubicBezTo>
                  <a:cubicBezTo>
                    <a:pt x="11250" y="65806"/>
                    <a:pt x="11250" y="69677"/>
                    <a:pt x="7500" y="73548"/>
                  </a:cubicBezTo>
                  <a:cubicBezTo>
                    <a:pt x="7500" y="81290"/>
                    <a:pt x="0" y="81290"/>
                    <a:pt x="11250" y="89032"/>
                  </a:cubicBezTo>
                  <a:cubicBezTo>
                    <a:pt x="15000" y="89032"/>
                    <a:pt x="22500" y="92903"/>
                    <a:pt x="26250" y="100645"/>
                  </a:cubicBezTo>
                  <a:cubicBezTo>
                    <a:pt x="30000" y="104516"/>
                    <a:pt x="26250" y="112258"/>
                    <a:pt x="26250" y="120000"/>
                  </a:cubicBezTo>
                  <a:cubicBezTo>
                    <a:pt x="41250" y="116129"/>
                    <a:pt x="52500" y="108387"/>
                    <a:pt x="71250" y="108387"/>
                  </a:cubicBezTo>
                  <a:cubicBezTo>
                    <a:pt x="78750" y="104516"/>
                    <a:pt x="90000" y="108387"/>
                    <a:pt x="97500" y="108387"/>
                  </a:cubicBezTo>
                  <a:cubicBezTo>
                    <a:pt x="105000" y="108387"/>
                    <a:pt x="116250" y="112258"/>
                    <a:pt x="112500" y="100645"/>
                  </a:cubicBezTo>
                  <a:cubicBezTo>
                    <a:pt x="112500" y="92903"/>
                    <a:pt x="108750" y="89032"/>
                    <a:pt x="105000" y="81290"/>
                  </a:cubicBezTo>
                  <a:cubicBezTo>
                    <a:pt x="105000" y="73548"/>
                    <a:pt x="108750" y="65806"/>
                    <a:pt x="112500" y="58064"/>
                  </a:cubicBezTo>
                  <a:cubicBezTo>
                    <a:pt x="116250" y="42580"/>
                    <a:pt x="120000" y="15483"/>
                    <a:pt x="97500" y="1548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0" name="Shape 4562">
              <a:extLst>
                <a:ext uri="{FF2B5EF4-FFF2-40B4-BE49-F238E27FC236}">
                  <a16:creationId xmlns:a16="http://schemas.microsoft.com/office/drawing/2014/main" id="{DCC25798-9995-0347-8687-86C6608EDD16}"/>
                </a:ext>
              </a:extLst>
            </p:cNvPr>
            <p:cNvSpPr/>
            <p:nvPr/>
          </p:nvSpPr>
          <p:spPr>
            <a:xfrm>
              <a:off x="11547328" y="8529753"/>
              <a:ext cx="213379" cy="2803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130" y="52000"/>
                  </a:moveTo>
                  <a:cubicBezTo>
                    <a:pt x="88695" y="44000"/>
                    <a:pt x="93913" y="32000"/>
                    <a:pt x="93913" y="24000"/>
                  </a:cubicBezTo>
                  <a:cubicBezTo>
                    <a:pt x="99130" y="16000"/>
                    <a:pt x="83478" y="8000"/>
                    <a:pt x="88695" y="0"/>
                  </a:cubicBezTo>
                  <a:cubicBezTo>
                    <a:pt x="62608" y="0"/>
                    <a:pt x="41739" y="0"/>
                    <a:pt x="15652" y="0"/>
                  </a:cubicBezTo>
                  <a:cubicBezTo>
                    <a:pt x="15652" y="12000"/>
                    <a:pt x="20869" y="28000"/>
                    <a:pt x="20869" y="44000"/>
                  </a:cubicBezTo>
                  <a:cubicBezTo>
                    <a:pt x="20869" y="60000"/>
                    <a:pt x="0" y="72000"/>
                    <a:pt x="5217" y="88000"/>
                  </a:cubicBezTo>
                  <a:cubicBezTo>
                    <a:pt x="10434" y="100000"/>
                    <a:pt x="20869" y="104000"/>
                    <a:pt x="15652" y="120000"/>
                  </a:cubicBezTo>
                  <a:cubicBezTo>
                    <a:pt x="31304" y="120000"/>
                    <a:pt x="36521" y="120000"/>
                    <a:pt x="52173" y="116000"/>
                  </a:cubicBezTo>
                  <a:cubicBezTo>
                    <a:pt x="78260" y="112000"/>
                    <a:pt x="99130" y="104000"/>
                    <a:pt x="120000" y="96000"/>
                  </a:cubicBezTo>
                  <a:cubicBezTo>
                    <a:pt x="109565" y="92000"/>
                    <a:pt x="104347" y="84000"/>
                    <a:pt x="104347" y="76000"/>
                  </a:cubicBezTo>
                  <a:cubicBezTo>
                    <a:pt x="104347" y="68000"/>
                    <a:pt x="104347" y="60000"/>
                    <a:pt x="99130" y="52000"/>
                  </a:cubicBezTo>
                  <a:cubicBezTo>
                    <a:pt x="88695" y="44000"/>
                    <a:pt x="104347" y="60000"/>
                    <a:pt x="99130" y="5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1" name="Shape 4563">
              <a:extLst>
                <a:ext uri="{FF2B5EF4-FFF2-40B4-BE49-F238E27FC236}">
                  <a16:creationId xmlns:a16="http://schemas.microsoft.com/office/drawing/2014/main" id="{3EA17F63-83EE-3F46-8385-4A92CF3D5F2A}"/>
                </a:ext>
              </a:extLst>
            </p:cNvPr>
            <p:cNvSpPr/>
            <p:nvPr/>
          </p:nvSpPr>
          <p:spPr>
            <a:xfrm>
              <a:off x="11079175" y="8558421"/>
              <a:ext cx="140127" cy="1688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93333"/>
                  </a:moveTo>
                  <a:cubicBezTo>
                    <a:pt x="120000" y="86666"/>
                    <a:pt x="120000" y="53333"/>
                    <a:pt x="112000" y="40000"/>
                  </a:cubicBezTo>
                  <a:cubicBezTo>
                    <a:pt x="96000" y="13333"/>
                    <a:pt x="64000" y="0"/>
                    <a:pt x="40000" y="20000"/>
                  </a:cubicBezTo>
                  <a:cubicBezTo>
                    <a:pt x="24000" y="26666"/>
                    <a:pt x="0" y="40000"/>
                    <a:pt x="8000" y="53333"/>
                  </a:cubicBezTo>
                  <a:cubicBezTo>
                    <a:pt x="16000" y="66666"/>
                    <a:pt x="16000" y="73333"/>
                    <a:pt x="32000" y="80000"/>
                  </a:cubicBezTo>
                  <a:cubicBezTo>
                    <a:pt x="40000" y="93333"/>
                    <a:pt x="40000" y="100000"/>
                    <a:pt x="56000" y="106666"/>
                  </a:cubicBezTo>
                  <a:cubicBezTo>
                    <a:pt x="64000" y="113333"/>
                    <a:pt x="72000" y="120000"/>
                    <a:pt x="80000" y="106666"/>
                  </a:cubicBezTo>
                  <a:cubicBezTo>
                    <a:pt x="80000" y="100000"/>
                    <a:pt x="88000" y="100000"/>
                    <a:pt x="96000" y="93333"/>
                  </a:cubicBezTo>
                  <a:cubicBezTo>
                    <a:pt x="112000" y="86666"/>
                    <a:pt x="88000" y="100000"/>
                    <a:pt x="96000" y="93333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2" name="Shape 4564">
              <a:extLst>
                <a:ext uri="{FF2B5EF4-FFF2-40B4-BE49-F238E27FC236}">
                  <a16:creationId xmlns:a16="http://schemas.microsoft.com/office/drawing/2014/main" id="{94B1C44D-C78D-9042-9B8C-A684104FC279}"/>
                </a:ext>
              </a:extLst>
            </p:cNvPr>
            <p:cNvSpPr/>
            <p:nvPr/>
          </p:nvSpPr>
          <p:spPr>
            <a:xfrm>
              <a:off x="11161975" y="8631690"/>
              <a:ext cx="207006" cy="1975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545" y="97142"/>
                  </a:moveTo>
                  <a:cubicBezTo>
                    <a:pt x="120000" y="85714"/>
                    <a:pt x="109090" y="80000"/>
                    <a:pt x="103636" y="74285"/>
                  </a:cubicBezTo>
                  <a:cubicBezTo>
                    <a:pt x="98181" y="74285"/>
                    <a:pt x="76363" y="68571"/>
                    <a:pt x="87272" y="62857"/>
                  </a:cubicBezTo>
                  <a:cubicBezTo>
                    <a:pt x="92727" y="57142"/>
                    <a:pt x="92727" y="40000"/>
                    <a:pt x="87272" y="34285"/>
                  </a:cubicBezTo>
                  <a:cubicBezTo>
                    <a:pt x="81818" y="22857"/>
                    <a:pt x="76363" y="45714"/>
                    <a:pt x="70909" y="45714"/>
                  </a:cubicBezTo>
                  <a:cubicBezTo>
                    <a:pt x="54545" y="45714"/>
                    <a:pt x="60000" y="0"/>
                    <a:pt x="49090" y="5714"/>
                  </a:cubicBezTo>
                  <a:cubicBezTo>
                    <a:pt x="43636" y="11428"/>
                    <a:pt x="32727" y="17142"/>
                    <a:pt x="27272" y="22857"/>
                  </a:cubicBezTo>
                  <a:cubicBezTo>
                    <a:pt x="21818" y="34285"/>
                    <a:pt x="10909" y="40000"/>
                    <a:pt x="0" y="51428"/>
                  </a:cubicBezTo>
                  <a:cubicBezTo>
                    <a:pt x="27272" y="68571"/>
                    <a:pt x="43636" y="85714"/>
                    <a:pt x="65454" y="102857"/>
                  </a:cubicBezTo>
                  <a:cubicBezTo>
                    <a:pt x="76363" y="114285"/>
                    <a:pt x="87272" y="120000"/>
                    <a:pt x="103636" y="120000"/>
                  </a:cubicBezTo>
                  <a:cubicBezTo>
                    <a:pt x="120000" y="120000"/>
                    <a:pt x="109090" y="108571"/>
                    <a:pt x="114545" y="97142"/>
                  </a:cubicBezTo>
                  <a:cubicBezTo>
                    <a:pt x="120000" y="85714"/>
                    <a:pt x="114545" y="108571"/>
                    <a:pt x="114545" y="9714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3" name="Shape 4565">
              <a:extLst>
                <a:ext uri="{FF2B5EF4-FFF2-40B4-BE49-F238E27FC236}">
                  <a16:creationId xmlns:a16="http://schemas.microsoft.com/office/drawing/2014/main" id="{93C85607-F755-6B4C-81DC-6C39895F0004}"/>
                </a:ext>
              </a:extLst>
            </p:cNvPr>
            <p:cNvSpPr/>
            <p:nvPr/>
          </p:nvSpPr>
          <p:spPr>
            <a:xfrm>
              <a:off x="11015478" y="8443745"/>
              <a:ext cx="324841" cy="2739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285" y="66206"/>
                  </a:moveTo>
                  <a:cubicBezTo>
                    <a:pt x="48000" y="57931"/>
                    <a:pt x="61714" y="49655"/>
                    <a:pt x="68571" y="70344"/>
                  </a:cubicBezTo>
                  <a:cubicBezTo>
                    <a:pt x="75428" y="78620"/>
                    <a:pt x="72000" y="82758"/>
                    <a:pt x="72000" y="95172"/>
                  </a:cubicBezTo>
                  <a:cubicBezTo>
                    <a:pt x="75428" y="99310"/>
                    <a:pt x="82285" y="86896"/>
                    <a:pt x="85714" y="86896"/>
                  </a:cubicBezTo>
                  <a:cubicBezTo>
                    <a:pt x="92571" y="82758"/>
                    <a:pt x="92571" y="120000"/>
                    <a:pt x="99428" y="111724"/>
                  </a:cubicBezTo>
                  <a:cubicBezTo>
                    <a:pt x="102857" y="111724"/>
                    <a:pt x="102857" y="107586"/>
                    <a:pt x="106285" y="107586"/>
                  </a:cubicBezTo>
                  <a:cubicBezTo>
                    <a:pt x="106285" y="103448"/>
                    <a:pt x="113142" y="107586"/>
                    <a:pt x="113142" y="103448"/>
                  </a:cubicBezTo>
                  <a:cubicBezTo>
                    <a:pt x="116571" y="99310"/>
                    <a:pt x="113142" y="95172"/>
                    <a:pt x="113142" y="95172"/>
                  </a:cubicBezTo>
                  <a:cubicBezTo>
                    <a:pt x="113142" y="86896"/>
                    <a:pt x="120000" y="91034"/>
                    <a:pt x="120000" y="91034"/>
                  </a:cubicBezTo>
                  <a:cubicBezTo>
                    <a:pt x="120000" y="86896"/>
                    <a:pt x="109714" y="82758"/>
                    <a:pt x="116571" y="78620"/>
                  </a:cubicBezTo>
                  <a:cubicBezTo>
                    <a:pt x="120000" y="74482"/>
                    <a:pt x="120000" y="70344"/>
                    <a:pt x="113142" y="66206"/>
                  </a:cubicBezTo>
                  <a:cubicBezTo>
                    <a:pt x="109714" y="62068"/>
                    <a:pt x="116571" y="53793"/>
                    <a:pt x="113142" y="49655"/>
                  </a:cubicBezTo>
                  <a:cubicBezTo>
                    <a:pt x="109714" y="45517"/>
                    <a:pt x="113142" y="41379"/>
                    <a:pt x="109714" y="33103"/>
                  </a:cubicBezTo>
                  <a:cubicBezTo>
                    <a:pt x="106285" y="28965"/>
                    <a:pt x="99428" y="0"/>
                    <a:pt x="89142" y="8275"/>
                  </a:cubicBezTo>
                  <a:cubicBezTo>
                    <a:pt x="89142" y="8275"/>
                    <a:pt x="85714" y="12413"/>
                    <a:pt x="82285" y="12413"/>
                  </a:cubicBezTo>
                  <a:cubicBezTo>
                    <a:pt x="78857" y="12413"/>
                    <a:pt x="78857" y="12413"/>
                    <a:pt x="75428" y="12413"/>
                  </a:cubicBezTo>
                  <a:cubicBezTo>
                    <a:pt x="72000" y="16551"/>
                    <a:pt x="68571" y="12413"/>
                    <a:pt x="65142" y="12413"/>
                  </a:cubicBezTo>
                  <a:cubicBezTo>
                    <a:pt x="61714" y="12413"/>
                    <a:pt x="61714" y="16551"/>
                    <a:pt x="61714" y="12413"/>
                  </a:cubicBezTo>
                  <a:cubicBezTo>
                    <a:pt x="54857" y="8275"/>
                    <a:pt x="58285" y="8275"/>
                    <a:pt x="51428" y="8275"/>
                  </a:cubicBezTo>
                  <a:cubicBezTo>
                    <a:pt x="41142" y="12413"/>
                    <a:pt x="41142" y="4137"/>
                    <a:pt x="34285" y="4137"/>
                  </a:cubicBezTo>
                  <a:cubicBezTo>
                    <a:pt x="27428" y="0"/>
                    <a:pt x="20571" y="0"/>
                    <a:pt x="17142" y="4137"/>
                  </a:cubicBezTo>
                  <a:cubicBezTo>
                    <a:pt x="17142" y="8275"/>
                    <a:pt x="10285" y="12413"/>
                    <a:pt x="17142" y="16551"/>
                  </a:cubicBezTo>
                  <a:cubicBezTo>
                    <a:pt x="20571" y="20689"/>
                    <a:pt x="17142" y="24827"/>
                    <a:pt x="10285" y="24827"/>
                  </a:cubicBezTo>
                  <a:cubicBezTo>
                    <a:pt x="3428" y="24827"/>
                    <a:pt x="0" y="24827"/>
                    <a:pt x="0" y="33103"/>
                  </a:cubicBezTo>
                  <a:cubicBezTo>
                    <a:pt x="3428" y="41379"/>
                    <a:pt x="6857" y="45517"/>
                    <a:pt x="10285" y="53793"/>
                  </a:cubicBezTo>
                  <a:cubicBezTo>
                    <a:pt x="17142" y="62068"/>
                    <a:pt x="20571" y="66206"/>
                    <a:pt x="27428" y="78620"/>
                  </a:cubicBezTo>
                  <a:cubicBezTo>
                    <a:pt x="30857" y="74482"/>
                    <a:pt x="30857" y="70344"/>
                    <a:pt x="34285" y="66206"/>
                  </a:cubicBezTo>
                  <a:cubicBezTo>
                    <a:pt x="37714" y="66206"/>
                    <a:pt x="34285" y="70344"/>
                    <a:pt x="34285" y="6620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4" name="Shape 4566">
              <a:extLst>
                <a:ext uri="{FF2B5EF4-FFF2-40B4-BE49-F238E27FC236}">
                  <a16:creationId xmlns:a16="http://schemas.microsoft.com/office/drawing/2014/main" id="{32A128F3-3461-314E-ABF5-A7651A6DAC49}"/>
                </a:ext>
              </a:extLst>
            </p:cNvPr>
            <p:cNvSpPr/>
            <p:nvPr/>
          </p:nvSpPr>
          <p:spPr>
            <a:xfrm>
              <a:off x="10929492" y="8453303"/>
              <a:ext cx="149682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000" y="85714"/>
                  </a:moveTo>
                  <a:cubicBezTo>
                    <a:pt x="82500" y="85714"/>
                    <a:pt x="120000" y="85714"/>
                    <a:pt x="105000" y="51428"/>
                  </a:cubicBezTo>
                  <a:cubicBezTo>
                    <a:pt x="90000" y="34285"/>
                    <a:pt x="105000" y="17142"/>
                    <a:pt x="105000" y="0"/>
                  </a:cubicBezTo>
                  <a:cubicBezTo>
                    <a:pt x="90000" y="0"/>
                    <a:pt x="67500" y="0"/>
                    <a:pt x="52500" y="0"/>
                  </a:cubicBezTo>
                  <a:cubicBezTo>
                    <a:pt x="37500" y="0"/>
                    <a:pt x="37500" y="17142"/>
                    <a:pt x="30000" y="0"/>
                  </a:cubicBezTo>
                  <a:cubicBezTo>
                    <a:pt x="15000" y="0"/>
                    <a:pt x="15000" y="0"/>
                    <a:pt x="0" y="17142"/>
                  </a:cubicBezTo>
                  <a:cubicBezTo>
                    <a:pt x="7500" y="34285"/>
                    <a:pt x="7500" y="51428"/>
                    <a:pt x="22500" y="51428"/>
                  </a:cubicBezTo>
                  <a:cubicBezTo>
                    <a:pt x="30000" y="51428"/>
                    <a:pt x="52500" y="51428"/>
                    <a:pt x="52500" y="51428"/>
                  </a:cubicBezTo>
                  <a:cubicBezTo>
                    <a:pt x="37500" y="85714"/>
                    <a:pt x="52500" y="102857"/>
                    <a:pt x="67500" y="119999"/>
                  </a:cubicBezTo>
                  <a:cubicBezTo>
                    <a:pt x="67500" y="119999"/>
                    <a:pt x="67500" y="85714"/>
                    <a:pt x="75000" y="8571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5" name="Shape 4567">
              <a:extLst>
                <a:ext uri="{FF2B5EF4-FFF2-40B4-BE49-F238E27FC236}">
                  <a16:creationId xmlns:a16="http://schemas.microsoft.com/office/drawing/2014/main" id="{08A9D652-2F31-BE4B-A4E9-E518FB31F68B}"/>
                </a:ext>
              </a:extLst>
            </p:cNvPr>
            <p:cNvSpPr/>
            <p:nvPr/>
          </p:nvSpPr>
          <p:spPr>
            <a:xfrm>
              <a:off x="10919936" y="8389589"/>
              <a:ext cx="140127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000" y="120000"/>
                  </a:moveTo>
                  <a:cubicBezTo>
                    <a:pt x="48000" y="90000"/>
                    <a:pt x="56000" y="60000"/>
                    <a:pt x="72000" y="90000"/>
                  </a:cubicBezTo>
                  <a:cubicBezTo>
                    <a:pt x="80000" y="90000"/>
                    <a:pt x="112000" y="120000"/>
                    <a:pt x="120000" y="60000"/>
                  </a:cubicBezTo>
                  <a:cubicBezTo>
                    <a:pt x="120000" y="90000"/>
                    <a:pt x="72000" y="0"/>
                    <a:pt x="64000" y="30000"/>
                  </a:cubicBezTo>
                  <a:cubicBezTo>
                    <a:pt x="40000" y="60000"/>
                    <a:pt x="8000" y="0"/>
                    <a:pt x="0" y="120000"/>
                  </a:cubicBezTo>
                  <a:cubicBezTo>
                    <a:pt x="16000" y="120000"/>
                    <a:pt x="24000" y="120000"/>
                    <a:pt x="32000" y="120000"/>
                  </a:cubicBezTo>
                  <a:cubicBezTo>
                    <a:pt x="40000" y="120000"/>
                    <a:pt x="32000" y="120000"/>
                    <a:pt x="32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6" name="Shape 4568">
              <a:extLst>
                <a:ext uri="{FF2B5EF4-FFF2-40B4-BE49-F238E27FC236}">
                  <a16:creationId xmlns:a16="http://schemas.microsoft.com/office/drawing/2014/main" id="{4E88A417-6449-1745-8915-A37BFBB7E388}"/>
                </a:ext>
              </a:extLst>
            </p:cNvPr>
            <p:cNvSpPr/>
            <p:nvPr/>
          </p:nvSpPr>
          <p:spPr>
            <a:xfrm>
              <a:off x="10900828" y="7733368"/>
              <a:ext cx="560508" cy="6371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" y="100588"/>
                  </a:moveTo>
                  <a:cubicBezTo>
                    <a:pt x="14000" y="100588"/>
                    <a:pt x="26000" y="97058"/>
                    <a:pt x="30000" y="100588"/>
                  </a:cubicBezTo>
                  <a:cubicBezTo>
                    <a:pt x="32000" y="102352"/>
                    <a:pt x="34000" y="102352"/>
                    <a:pt x="36000" y="104117"/>
                  </a:cubicBezTo>
                  <a:cubicBezTo>
                    <a:pt x="38000" y="107647"/>
                    <a:pt x="40000" y="109411"/>
                    <a:pt x="42000" y="111176"/>
                  </a:cubicBezTo>
                  <a:cubicBezTo>
                    <a:pt x="44000" y="112941"/>
                    <a:pt x="52000" y="120000"/>
                    <a:pt x="54000" y="112941"/>
                  </a:cubicBezTo>
                  <a:cubicBezTo>
                    <a:pt x="56000" y="102352"/>
                    <a:pt x="60000" y="114705"/>
                    <a:pt x="64000" y="112941"/>
                  </a:cubicBezTo>
                  <a:cubicBezTo>
                    <a:pt x="66000" y="109411"/>
                    <a:pt x="66000" y="109411"/>
                    <a:pt x="70000" y="109411"/>
                  </a:cubicBezTo>
                  <a:cubicBezTo>
                    <a:pt x="74000" y="109411"/>
                    <a:pt x="76000" y="109411"/>
                    <a:pt x="78000" y="109411"/>
                  </a:cubicBezTo>
                  <a:cubicBezTo>
                    <a:pt x="82000" y="107647"/>
                    <a:pt x="86000" y="107647"/>
                    <a:pt x="88000" y="107647"/>
                  </a:cubicBezTo>
                  <a:cubicBezTo>
                    <a:pt x="94000" y="107647"/>
                    <a:pt x="100000" y="107647"/>
                    <a:pt x="106000" y="107647"/>
                  </a:cubicBezTo>
                  <a:cubicBezTo>
                    <a:pt x="108000" y="107647"/>
                    <a:pt x="114000" y="109411"/>
                    <a:pt x="116000" y="107647"/>
                  </a:cubicBezTo>
                  <a:cubicBezTo>
                    <a:pt x="118000" y="107647"/>
                    <a:pt x="116000" y="97058"/>
                    <a:pt x="116000" y="95294"/>
                  </a:cubicBezTo>
                  <a:cubicBezTo>
                    <a:pt x="114000" y="84705"/>
                    <a:pt x="112000" y="75882"/>
                    <a:pt x="112000" y="67058"/>
                  </a:cubicBezTo>
                  <a:cubicBezTo>
                    <a:pt x="110000" y="51176"/>
                    <a:pt x="106000" y="37058"/>
                    <a:pt x="104000" y="21176"/>
                  </a:cubicBezTo>
                  <a:cubicBezTo>
                    <a:pt x="110000" y="21176"/>
                    <a:pt x="116000" y="21176"/>
                    <a:pt x="120000" y="21176"/>
                  </a:cubicBezTo>
                  <a:cubicBezTo>
                    <a:pt x="108000" y="14117"/>
                    <a:pt x="96000" y="7058"/>
                    <a:pt x="86000" y="0"/>
                  </a:cubicBezTo>
                  <a:cubicBezTo>
                    <a:pt x="86000" y="1764"/>
                    <a:pt x="86000" y="12352"/>
                    <a:pt x="84000" y="12352"/>
                  </a:cubicBezTo>
                  <a:cubicBezTo>
                    <a:pt x="82000" y="12352"/>
                    <a:pt x="78000" y="12352"/>
                    <a:pt x="74000" y="12352"/>
                  </a:cubicBezTo>
                  <a:cubicBezTo>
                    <a:pt x="70000" y="12352"/>
                    <a:pt x="64000" y="12352"/>
                    <a:pt x="58000" y="12352"/>
                  </a:cubicBezTo>
                  <a:cubicBezTo>
                    <a:pt x="58000" y="12352"/>
                    <a:pt x="52000" y="12352"/>
                    <a:pt x="52000" y="12352"/>
                  </a:cubicBezTo>
                  <a:cubicBezTo>
                    <a:pt x="50000" y="14117"/>
                    <a:pt x="52000" y="19411"/>
                    <a:pt x="52000" y="21176"/>
                  </a:cubicBezTo>
                  <a:cubicBezTo>
                    <a:pt x="52000" y="24705"/>
                    <a:pt x="52000" y="30000"/>
                    <a:pt x="52000" y="33529"/>
                  </a:cubicBezTo>
                  <a:cubicBezTo>
                    <a:pt x="52000" y="38823"/>
                    <a:pt x="40000" y="37058"/>
                    <a:pt x="40000" y="44117"/>
                  </a:cubicBezTo>
                  <a:cubicBezTo>
                    <a:pt x="40000" y="45882"/>
                    <a:pt x="42000" y="54705"/>
                    <a:pt x="40000" y="56470"/>
                  </a:cubicBezTo>
                  <a:cubicBezTo>
                    <a:pt x="40000" y="56470"/>
                    <a:pt x="34000" y="56470"/>
                    <a:pt x="32000" y="56470"/>
                  </a:cubicBezTo>
                  <a:cubicBezTo>
                    <a:pt x="24000" y="56470"/>
                    <a:pt x="14000" y="56470"/>
                    <a:pt x="6000" y="56470"/>
                  </a:cubicBezTo>
                  <a:cubicBezTo>
                    <a:pt x="4000" y="56470"/>
                    <a:pt x="0" y="54705"/>
                    <a:pt x="2000" y="58235"/>
                  </a:cubicBezTo>
                  <a:cubicBezTo>
                    <a:pt x="4000" y="60000"/>
                    <a:pt x="6000" y="61764"/>
                    <a:pt x="8000" y="63529"/>
                  </a:cubicBezTo>
                  <a:cubicBezTo>
                    <a:pt x="10000" y="67058"/>
                    <a:pt x="8000" y="70588"/>
                    <a:pt x="6000" y="72352"/>
                  </a:cubicBezTo>
                  <a:cubicBezTo>
                    <a:pt x="6000" y="77647"/>
                    <a:pt x="12000" y="79411"/>
                    <a:pt x="12000" y="84705"/>
                  </a:cubicBezTo>
                  <a:cubicBezTo>
                    <a:pt x="14000" y="90000"/>
                    <a:pt x="8000" y="97058"/>
                    <a:pt x="6000" y="102352"/>
                  </a:cubicBezTo>
                  <a:cubicBezTo>
                    <a:pt x="8000" y="102352"/>
                    <a:pt x="8000" y="100588"/>
                    <a:pt x="10000" y="10058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7" name="Shape 4569">
              <a:extLst>
                <a:ext uri="{FF2B5EF4-FFF2-40B4-BE49-F238E27FC236}">
                  <a16:creationId xmlns:a16="http://schemas.microsoft.com/office/drawing/2014/main" id="{E517C9F3-F74B-EE4B-9801-A02427BB92C0}"/>
                </a:ext>
              </a:extLst>
            </p:cNvPr>
            <p:cNvSpPr/>
            <p:nvPr/>
          </p:nvSpPr>
          <p:spPr>
            <a:xfrm>
              <a:off x="10900828" y="8258982"/>
              <a:ext cx="270700" cy="213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103" y="114782"/>
                  </a:moveTo>
                  <a:cubicBezTo>
                    <a:pt x="37241" y="114782"/>
                    <a:pt x="37241" y="109565"/>
                    <a:pt x="41379" y="109565"/>
                  </a:cubicBezTo>
                  <a:cubicBezTo>
                    <a:pt x="49655" y="109565"/>
                    <a:pt x="53793" y="109565"/>
                    <a:pt x="62068" y="109565"/>
                  </a:cubicBezTo>
                  <a:cubicBezTo>
                    <a:pt x="70344" y="109565"/>
                    <a:pt x="82758" y="104347"/>
                    <a:pt x="95172" y="109565"/>
                  </a:cubicBezTo>
                  <a:cubicBezTo>
                    <a:pt x="99310" y="114782"/>
                    <a:pt x="103448" y="120000"/>
                    <a:pt x="111724" y="114782"/>
                  </a:cubicBezTo>
                  <a:cubicBezTo>
                    <a:pt x="120000" y="114782"/>
                    <a:pt x="120000" y="109565"/>
                    <a:pt x="120000" y="99130"/>
                  </a:cubicBezTo>
                  <a:cubicBezTo>
                    <a:pt x="120000" y="88695"/>
                    <a:pt x="103448" y="83478"/>
                    <a:pt x="103448" y="73043"/>
                  </a:cubicBezTo>
                  <a:cubicBezTo>
                    <a:pt x="103448" y="73043"/>
                    <a:pt x="103448" y="52173"/>
                    <a:pt x="103448" y="52173"/>
                  </a:cubicBezTo>
                  <a:cubicBezTo>
                    <a:pt x="99310" y="52173"/>
                    <a:pt x="82758" y="26086"/>
                    <a:pt x="78620" y="20869"/>
                  </a:cubicBezTo>
                  <a:cubicBezTo>
                    <a:pt x="66206" y="5217"/>
                    <a:pt x="53793" y="0"/>
                    <a:pt x="37241" y="5217"/>
                  </a:cubicBezTo>
                  <a:cubicBezTo>
                    <a:pt x="33103" y="5217"/>
                    <a:pt x="20689" y="0"/>
                    <a:pt x="20689" y="5217"/>
                  </a:cubicBezTo>
                  <a:cubicBezTo>
                    <a:pt x="16551" y="10434"/>
                    <a:pt x="8275" y="20869"/>
                    <a:pt x="8275" y="31304"/>
                  </a:cubicBezTo>
                  <a:cubicBezTo>
                    <a:pt x="12413" y="41739"/>
                    <a:pt x="12413" y="46956"/>
                    <a:pt x="4137" y="52173"/>
                  </a:cubicBezTo>
                  <a:cubicBezTo>
                    <a:pt x="0" y="52173"/>
                    <a:pt x="12413" y="62608"/>
                    <a:pt x="8275" y="62608"/>
                  </a:cubicBezTo>
                  <a:cubicBezTo>
                    <a:pt x="16551" y="67826"/>
                    <a:pt x="8275" y="67826"/>
                    <a:pt x="8275" y="73043"/>
                  </a:cubicBezTo>
                  <a:cubicBezTo>
                    <a:pt x="8275" y="73043"/>
                    <a:pt x="12413" y="78260"/>
                    <a:pt x="16551" y="78260"/>
                  </a:cubicBezTo>
                  <a:cubicBezTo>
                    <a:pt x="16551" y="83478"/>
                    <a:pt x="33103" y="78260"/>
                    <a:pt x="37241" y="78260"/>
                  </a:cubicBezTo>
                  <a:cubicBezTo>
                    <a:pt x="41379" y="78260"/>
                    <a:pt x="41379" y="73043"/>
                    <a:pt x="41379" y="73043"/>
                  </a:cubicBezTo>
                  <a:cubicBezTo>
                    <a:pt x="45517" y="73043"/>
                    <a:pt x="70344" y="88695"/>
                    <a:pt x="70344" y="83478"/>
                  </a:cubicBezTo>
                  <a:cubicBezTo>
                    <a:pt x="66206" y="93913"/>
                    <a:pt x="49655" y="88695"/>
                    <a:pt x="45517" y="88695"/>
                  </a:cubicBezTo>
                  <a:cubicBezTo>
                    <a:pt x="37241" y="83478"/>
                    <a:pt x="33103" y="93913"/>
                    <a:pt x="24827" y="93913"/>
                  </a:cubicBezTo>
                  <a:cubicBezTo>
                    <a:pt x="12413" y="93913"/>
                    <a:pt x="4137" y="93913"/>
                    <a:pt x="12413" y="109565"/>
                  </a:cubicBezTo>
                  <a:cubicBezTo>
                    <a:pt x="12413" y="114782"/>
                    <a:pt x="16551" y="109565"/>
                    <a:pt x="20689" y="109565"/>
                  </a:cubicBezTo>
                  <a:cubicBezTo>
                    <a:pt x="24827" y="109565"/>
                    <a:pt x="28965" y="114782"/>
                    <a:pt x="33103" y="114782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8" name="Shape 4570">
              <a:extLst>
                <a:ext uri="{FF2B5EF4-FFF2-40B4-BE49-F238E27FC236}">
                  <a16:creationId xmlns:a16="http://schemas.microsoft.com/office/drawing/2014/main" id="{ABA38A7B-5DA1-F44C-8AF9-2E126D794FA8}"/>
                </a:ext>
              </a:extLst>
            </p:cNvPr>
            <p:cNvSpPr/>
            <p:nvPr/>
          </p:nvSpPr>
          <p:spPr>
            <a:xfrm>
              <a:off x="11136499" y="7838489"/>
              <a:ext cx="783439" cy="729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8571" y="1538"/>
                  </a:moveTo>
                  <a:cubicBezTo>
                    <a:pt x="41428" y="24615"/>
                    <a:pt x="44285" y="47692"/>
                    <a:pt x="47142" y="69230"/>
                  </a:cubicBezTo>
                  <a:cubicBezTo>
                    <a:pt x="47142" y="72307"/>
                    <a:pt x="50000" y="76923"/>
                    <a:pt x="45714" y="76923"/>
                  </a:cubicBezTo>
                  <a:cubicBezTo>
                    <a:pt x="40000" y="76923"/>
                    <a:pt x="32857" y="76923"/>
                    <a:pt x="27142" y="76923"/>
                  </a:cubicBezTo>
                  <a:cubicBezTo>
                    <a:pt x="24285" y="76923"/>
                    <a:pt x="22857" y="76923"/>
                    <a:pt x="21428" y="76923"/>
                  </a:cubicBezTo>
                  <a:cubicBezTo>
                    <a:pt x="20000" y="76923"/>
                    <a:pt x="18571" y="78461"/>
                    <a:pt x="17142" y="78461"/>
                  </a:cubicBezTo>
                  <a:cubicBezTo>
                    <a:pt x="15714" y="80000"/>
                    <a:pt x="14285" y="78461"/>
                    <a:pt x="11428" y="78461"/>
                  </a:cubicBezTo>
                  <a:cubicBezTo>
                    <a:pt x="10000" y="78461"/>
                    <a:pt x="10000" y="81538"/>
                    <a:pt x="8571" y="80000"/>
                  </a:cubicBezTo>
                  <a:cubicBezTo>
                    <a:pt x="7142" y="80000"/>
                    <a:pt x="5714" y="76923"/>
                    <a:pt x="4285" y="76923"/>
                  </a:cubicBezTo>
                  <a:cubicBezTo>
                    <a:pt x="2857" y="76923"/>
                    <a:pt x="2857" y="86153"/>
                    <a:pt x="0" y="84615"/>
                  </a:cubicBezTo>
                  <a:cubicBezTo>
                    <a:pt x="0" y="86153"/>
                    <a:pt x="0" y="89230"/>
                    <a:pt x="0" y="90769"/>
                  </a:cubicBezTo>
                  <a:cubicBezTo>
                    <a:pt x="0" y="93846"/>
                    <a:pt x="2857" y="93846"/>
                    <a:pt x="4285" y="96923"/>
                  </a:cubicBezTo>
                  <a:cubicBezTo>
                    <a:pt x="5714" y="98461"/>
                    <a:pt x="4285" y="101538"/>
                    <a:pt x="5714" y="103076"/>
                  </a:cubicBezTo>
                  <a:cubicBezTo>
                    <a:pt x="7142" y="106153"/>
                    <a:pt x="8571" y="103076"/>
                    <a:pt x="10000" y="104615"/>
                  </a:cubicBezTo>
                  <a:cubicBezTo>
                    <a:pt x="10000" y="106153"/>
                    <a:pt x="14285" y="104615"/>
                    <a:pt x="15714" y="104615"/>
                  </a:cubicBezTo>
                  <a:cubicBezTo>
                    <a:pt x="17142" y="104615"/>
                    <a:pt x="20000" y="101538"/>
                    <a:pt x="21428" y="101538"/>
                  </a:cubicBezTo>
                  <a:cubicBezTo>
                    <a:pt x="24285" y="104615"/>
                    <a:pt x="25714" y="112307"/>
                    <a:pt x="28571" y="115384"/>
                  </a:cubicBezTo>
                  <a:cubicBezTo>
                    <a:pt x="28571" y="115384"/>
                    <a:pt x="27142" y="118461"/>
                    <a:pt x="28571" y="118461"/>
                  </a:cubicBezTo>
                  <a:cubicBezTo>
                    <a:pt x="30000" y="120000"/>
                    <a:pt x="31428" y="116923"/>
                    <a:pt x="32857" y="118461"/>
                  </a:cubicBezTo>
                  <a:cubicBezTo>
                    <a:pt x="34285" y="120000"/>
                    <a:pt x="37142" y="120000"/>
                    <a:pt x="38571" y="118461"/>
                  </a:cubicBezTo>
                  <a:cubicBezTo>
                    <a:pt x="41428" y="115384"/>
                    <a:pt x="41428" y="118461"/>
                    <a:pt x="42857" y="118461"/>
                  </a:cubicBezTo>
                  <a:cubicBezTo>
                    <a:pt x="47142" y="118461"/>
                    <a:pt x="50000" y="112307"/>
                    <a:pt x="50000" y="109230"/>
                  </a:cubicBezTo>
                  <a:cubicBezTo>
                    <a:pt x="50000" y="107692"/>
                    <a:pt x="47142" y="107692"/>
                    <a:pt x="50000" y="106153"/>
                  </a:cubicBezTo>
                  <a:cubicBezTo>
                    <a:pt x="51428" y="104615"/>
                    <a:pt x="54285" y="106153"/>
                    <a:pt x="55714" y="103076"/>
                  </a:cubicBezTo>
                  <a:cubicBezTo>
                    <a:pt x="55714" y="101538"/>
                    <a:pt x="57142" y="98461"/>
                    <a:pt x="57142" y="96923"/>
                  </a:cubicBezTo>
                  <a:cubicBezTo>
                    <a:pt x="58571" y="93846"/>
                    <a:pt x="58571" y="92307"/>
                    <a:pt x="60000" y="95384"/>
                  </a:cubicBezTo>
                  <a:cubicBezTo>
                    <a:pt x="64285" y="98461"/>
                    <a:pt x="67142" y="86153"/>
                    <a:pt x="70000" y="87692"/>
                  </a:cubicBezTo>
                  <a:cubicBezTo>
                    <a:pt x="71428" y="87692"/>
                    <a:pt x="71428" y="87692"/>
                    <a:pt x="72857" y="87692"/>
                  </a:cubicBezTo>
                  <a:cubicBezTo>
                    <a:pt x="72857" y="87692"/>
                    <a:pt x="74285" y="86153"/>
                    <a:pt x="74285" y="86153"/>
                  </a:cubicBezTo>
                  <a:cubicBezTo>
                    <a:pt x="75714" y="84615"/>
                    <a:pt x="77142" y="84615"/>
                    <a:pt x="78571" y="83076"/>
                  </a:cubicBezTo>
                  <a:cubicBezTo>
                    <a:pt x="82857" y="78461"/>
                    <a:pt x="87142" y="83076"/>
                    <a:pt x="92857" y="81538"/>
                  </a:cubicBezTo>
                  <a:cubicBezTo>
                    <a:pt x="95714" y="81538"/>
                    <a:pt x="97142" y="80000"/>
                    <a:pt x="100000" y="80000"/>
                  </a:cubicBezTo>
                  <a:cubicBezTo>
                    <a:pt x="104285" y="80000"/>
                    <a:pt x="108571" y="80000"/>
                    <a:pt x="111428" y="78461"/>
                  </a:cubicBezTo>
                  <a:cubicBezTo>
                    <a:pt x="120000" y="75384"/>
                    <a:pt x="117142" y="55384"/>
                    <a:pt x="117142" y="47692"/>
                  </a:cubicBezTo>
                  <a:cubicBezTo>
                    <a:pt x="115714" y="49230"/>
                    <a:pt x="111428" y="52307"/>
                    <a:pt x="110000" y="49230"/>
                  </a:cubicBezTo>
                  <a:cubicBezTo>
                    <a:pt x="108571" y="47692"/>
                    <a:pt x="111428" y="44615"/>
                    <a:pt x="110000" y="43076"/>
                  </a:cubicBezTo>
                  <a:cubicBezTo>
                    <a:pt x="108571" y="40000"/>
                    <a:pt x="102857" y="41538"/>
                    <a:pt x="100000" y="40000"/>
                  </a:cubicBezTo>
                  <a:cubicBezTo>
                    <a:pt x="97142" y="40000"/>
                    <a:pt x="95714" y="35384"/>
                    <a:pt x="94285" y="33846"/>
                  </a:cubicBezTo>
                  <a:cubicBezTo>
                    <a:pt x="94285" y="32307"/>
                    <a:pt x="92857" y="30769"/>
                    <a:pt x="90000" y="30769"/>
                  </a:cubicBezTo>
                  <a:cubicBezTo>
                    <a:pt x="87142" y="27692"/>
                    <a:pt x="82857" y="24615"/>
                    <a:pt x="80000" y="21538"/>
                  </a:cubicBezTo>
                  <a:cubicBezTo>
                    <a:pt x="71428" y="16923"/>
                    <a:pt x="62857" y="10769"/>
                    <a:pt x="55714" y="4615"/>
                  </a:cubicBezTo>
                  <a:cubicBezTo>
                    <a:pt x="54285" y="4615"/>
                    <a:pt x="51428" y="1538"/>
                    <a:pt x="50000" y="1538"/>
                  </a:cubicBezTo>
                  <a:cubicBezTo>
                    <a:pt x="47142" y="0"/>
                    <a:pt x="42857" y="1538"/>
                    <a:pt x="38571" y="1538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9" name="Shape 4571">
              <a:extLst>
                <a:ext uri="{FF2B5EF4-FFF2-40B4-BE49-F238E27FC236}">
                  <a16:creationId xmlns:a16="http://schemas.microsoft.com/office/drawing/2014/main" id="{618AD65B-2BCB-FB4D-9B2E-00F939376FF4}"/>
                </a:ext>
              </a:extLst>
            </p:cNvPr>
            <p:cNvSpPr/>
            <p:nvPr/>
          </p:nvSpPr>
          <p:spPr>
            <a:xfrm>
              <a:off x="12814845" y="7500821"/>
              <a:ext cx="515922" cy="5033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81" y="120000"/>
                  </a:moveTo>
                  <a:cubicBezTo>
                    <a:pt x="100363" y="120000"/>
                    <a:pt x="100363" y="113333"/>
                    <a:pt x="104727" y="113333"/>
                  </a:cubicBezTo>
                  <a:cubicBezTo>
                    <a:pt x="111272" y="113333"/>
                    <a:pt x="106909" y="108888"/>
                    <a:pt x="111272" y="106666"/>
                  </a:cubicBezTo>
                  <a:cubicBezTo>
                    <a:pt x="117818" y="104444"/>
                    <a:pt x="117818" y="104444"/>
                    <a:pt x="117818" y="97777"/>
                  </a:cubicBezTo>
                  <a:cubicBezTo>
                    <a:pt x="115636" y="93333"/>
                    <a:pt x="115636" y="93333"/>
                    <a:pt x="120000" y="93333"/>
                  </a:cubicBezTo>
                  <a:cubicBezTo>
                    <a:pt x="117818" y="93333"/>
                    <a:pt x="111272" y="82222"/>
                    <a:pt x="109090" y="80000"/>
                  </a:cubicBezTo>
                  <a:cubicBezTo>
                    <a:pt x="106909" y="71111"/>
                    <a:pt x="102545" y="62222"/>
                    <a:pt x="98181" y="55555"/>
                  </a:cubicBezTo>
                  <a:cubicBezTo>
                    <a:pt x="93818" y="48888"/>
                    <a:pt x="91636" y="40000"/>
                    <a:pt x="87272" y="35555"/>
                  </a:cubicBezTo>
                  <a:cubicBezTo>
                    <a:pt x="85090" y="33333"/>
                    <a:pt x="80727" y="20000"/>
                    <a:pt x="82909" y="17777"/>
                  </a:cubicBezTo>
                  <a:cubicBezTo>
                    <a:pt x="82909" y="17777"/>
                    <a:pt x="100363" y="48888"/>
                    <a:pt x="102545" y="48888"/>
                  </a:cubicBezTo>
                  <a:cubicBezTo>
                    <a:pt x="104727" y="48888"/>
                    <a:pt x="106909" y="42222"/>
                    <a:pt x="106909" y="42222"/>
                  </a:cubicBezTo>
                  <a:cubicBezTo>
                    <a:pt x="106909" y="37777"/>
                    <a:pt x="106909" y="33333"/>
                    <a:pt x="104727" y="31111"/>
                  </a:cubicBezTo>
                  <a:cubicBezTo>
                    <a:pt x="104727" y="22222"/>
                    <a:pt x="102545" y="13333"/>
                    <a:pt x="102545" y="4444"/>
                  </a:cubicBezTo>
                  <a:cubicBezTo>
                    <a:pt x="98181" y="8888"/>
                    <a:pt x="87272" y="8888"/>
                    <a:pt x="82909" y="4444"/>
                  </a:cubicBezTo>
                  <a:cubicBezTo>
                    <a:pt x="74181" y="0"/>
                    <a:pt x="63272" y="2222"/>
                    <a:pt x="54545" y="6666"/>
                  </a:cubicBezTo>
                  <a:cubicBezTo>
                    <a:pt x="48000" y="11111"/>
                    <a:pt x="41454" y="8888"/>
                    <a:pt x="34909" y="6666"/>
                  </a:cubicBezTo>
                  <a:cubicBezTo>
                    <a:pt x="26181" y="4444"/>
                    <a:pt x="17454" y="4444"/>
                    <a:pt x="8727" y="2222"/>
                  </a:cubicBezTo>
                  <a:cubicBezTo>
                    <a:pt x="8727" y="2222"/>
                    <a:pt x="6545" y="0"/>
                    <a:pt x="6545" y="0"/>
                  </a:cubicBezTo>
                  <a:cubicBezTo>
                    <a:pt x="4363" y="2222"/>
                    <a:pt x="4363" y="4444"/>
                    <a:pt x="2181" y="6666"/>
                  </a:cubicBezTo>
                  <a:cubicBezTo>
                    <a:pt x="0" y="8888"/>
                    <a:pt x="6545" y="11111"/>
                    <a:pt x="4363" y="15555"/>
                  </a:cubicBezTo>
                  <a:cubicBezTo>
                    <a:pt x="2181" y="17777"/>
                    <a:pt x="2181" y="20000"/>
                    <a:pt x="2181" y="24444"/>
                  </a:cubicBezTo>
                  <a:cubicBezTo>
                    <a:pt x="4363" y="24444"/>
                    <a:pt x="4363" y="26666"/>
                    <a:pt x="4363" y="28888"/>
                  </a:cubicBezTo>
                  <a:cubicBezTo>
                    <a:pt x="4363" y="37777"/>
                    <a:pt x="4363" y="46666"/>
                    <a:pt x="4363" y="55555"/>
                  </a:cubicBezTo>
                  <a:cubicBezTo>
                    <a:pt x="4363" y="62222"/>
                    <a:pt x="4363" y="115555"/>
                    <a:pt x="4363" y="115555"/>
                  </a:cubicBezTo>
                  <a:cubicBezTo>
                    <a:pt x="28363" y="115555"/>
                    <a:pt x="50181" y="115555"/>
                    <a:pt x="74181" y="115555"/>
                  </a:cubicBezTo>
                  <a:cubicBezTo>
                    <a:pt x="78545" y="115555"/>
                    <a:pt x="82909" y="115555"/>
                    <a:pt x="87272" y="115555"/>
                  </a:cubicBezTo>
                  <a:cubicBezTo>
                    <a:pt x="91636" y="115555"/>
                    <a:pt x="93818" y="120000"/>
                    <a:pt x="98181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0" name="Shape 4572">
              <a:extLst>
                <a:ext uri="{FF2B5EF4-FFF2-40B4-BE49-F238E27FC236}">
                  <a16:creationId xmlns:a16="http://schemas.microsoft.com/office/drawing/2014/main" id="{99A4AB89-18DF-F441-86DB-1A433839012A}"/>
                </a:ext>
              </a:extLst>
            </p:cNvPr>
            <p:cNvSpPr/>
            <p:nvPr/>
          </p:nvSpPr>
          <p:spPr>
            <a:xfrm>
              <a:off x="12050510" y="7210939"/>
              <a:ext cx="187901" cy="363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000" y="104615"/>
                  </a:moveTo>
                  <a:cubicBezTo>
                    <a:pt x="72000" y="98461"/>
                    <a:pt x="96000" y="92307"/>
                    <a:pt x="102000" y="92307"/>
                  </a:cubicBezTo>
                  <a:cubicBezTo>
                    <a:pt x="114000" y="89230"/>
                    <a:pt x="120000" y="86153"/>
                    <a:pt x="120000" y="83076"/>
                  </a:cubicBezTo>
                  <a:cubicBezTo>
                    <a:pt x="120000" y="80000"/>
                    <a:pt x="120000" y="76923"/>
                    <a:pt x="120000" y="73846"/>
                  </a:cubicBezTo>
                  <a:cubicBezTo>
                    <a:pt x="120000" y="70769"/>
                    <a:pt x="114000" y="70769"/>
                    <a:pt x="114000" y="70769"/>
                  </a:cubicBezTo>
                  <a:cubicBezTo>
                    <a:pt x="108000" y="67692"/>
                    <a:pt x="108000" y="64615"/>
                    <a:pt x="102000" y="61538"/>
                  </a:cubicBezTo>
                  <a:cubicBezTo>
                    <a:pt x="96000" y="61538"/>
                    <a:pt x="90000" y="64615"/>
                    <a:pt x="84000" y="61538"/>
                  </a:cubicBezTo>
                  <a:cubicBezTo>
                    <a:pt x="66000" y="55384"/>
                    <a:pt x="84000" y="52307"/>
                    <a:pt x="96000" y="49230"/>
                  </a:cubicBezTo>
                  <a:cubicBezTo>
                    <a:pt x="108000" y="46153"/>
                    <a:pt x="114000" y="36923"/>
                    <a:pt x="102000" y="30769"/>
                  </a:cubicBezTo>
                  <a:cubicBezTo>
                    <a:pt x="102000" y="27692"/>
                    <a:pt x="84000" y="21538"/>
                    <a:pt x="90000" y="18461"/>
                  </a:cubicBezTo>
                  <a:cubicBezTo>
                    <a:pt x="96000" y="15384"/>
                    <a:pt x="102000" y="15384"/>
                    <a:pt x="108000" y="12307"/>
                  </a:cubicBezTo>
                  <a:cubicBezTo>
                    <a:pt x="108000" y="12307"/>
                    <a:pt x="108000" y="3076"/>
                    <a:pt x="108000" y="3076"/>
                  </a:cubicBezTo>
                  <a:cubicBezTo>
                    <a:pt x="102000" y="3076"/>
                    <a:pt x="96000" y="12307"/>
                    <a:pt x="90000" y="9230"/>
                  </a:cubicBezTo>
                  <a:cubicBezTo>
                    <a:pt x="90000" y="9230"/>
                    <a:pt x="84000" y="6153"/>
                    <a:pt x="84000" y="6153"/>
                  </a:cubicBezTo>
                  <a:cubicBezTo>
                    <a:pt x="78000" y="3076"/>
                    <a:pt x="72000" y="0"/>
                    <a:pt x="66000" y="0"/>
                  </a:cubicBezTo>
                  <a:cubicBezTo>
                    <a:pt x="54000" y="3076"/>
                    <a:pt x="36000" y="6153"/>
                    <a:pt x="30000" y="12307"/>
                  </a:cubicBezTo>
                  <a:cubicBezTo>
                    <a:pt x="18000" y="24615"/>
                    <a:pt x="30000" y="43076"/>
                    <a:pt x="12000" y="52307"/>
                  </a:cubicBezTo>
                  <a:cubicBezTo>
                    <a:pt x="0" y="58461"/>
                    <a:pt x="0" y="58461"/>
                    <a:pt x="6000" y="64615"/>
                  </a:cubicBezTo>
                  <a:cubicBezTo>
                    <a:pt x="6000" y="70769"/>
                    <a:pt x="24000" y="73846"/>
                    <a:pt x="24000" y="80000"/>
                  </a:cubicBezTo>
                  <a:cubicBezTo>
                    <a:pt x="30000" y="86153"/>
                    <a:pt x="48000" y="89230"/>
                    <a:pt x="48000" y="92307"/>
                  </a:cubicBezTo>
                  <a:cubicBezTo>
                    <a:pt x="54000" y="101538"/>
                    <a:pt x="60000" y="113846"/>
                    <a:pt x="60000" y="120000"/>
                  </a:cubicBezTo>
                  <a:cubicBezTo>
                    <a:pt x="72000" y="120000"/>
                    <a:pt x="96000" y="113846"/>
                    <a:pt x="84000" y="104615"/>
                  </a:cubicBezTo>
                  <a:cubicBezTo>
                    <a:pt x="78000" y="101538"/>
                    <a:pt x="90000" y="107692"/>
                    <a:pt x="84000" y="104615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1" name="Shape 4573">
              <a:extLst>
                <a:ext uri="{FF2B5EF4-FFF2-40B4-BE49-F238E27FC236}">
                  <a16:creationId xmlns:a16="http://schemas.microsoft.com/office/drawing/2014/main" id="{7C8F2D8A-04D6-FF4E-9FAC-27CC669CAFAF}"/>
                </a:ext>
              </a:extLst>
            </p:cNvPr>
            <p:cNvSpPr/>
            <p:nvPr/>
          </p:nvSpPr>
          <p:spPr>
            <a:xfrm>
              <a:off x="12133317" y="7424368"/>
              <a:ext cx="710194" cy="6848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157" y="90410"/>
                  </a:moveTo>
                  <a:cubicBezTo>
                    <a:pt x="33157" y="92054"/>
                    <a:pt x="37894" y="95342"/>
                    <a:pt x="39473" y="93698"/>
                  </a:cubicBezTo>
                  <a:cubicBezTo>
                    <a:pt x="41052" y="92054"/>
                    <a:pt x="42631" y="92054"/>
                    <a:pt x="44210" y="90410"/>
                  </a:cubicBezTo>
                  <a:cubicBezTo>
                    <a:pt x="45789" y="90410"/>
                    <a:pt x="50526" y="87123"/>
                    <a:pt x="52105" y="87123"/>
                  </a:cubicBezTo>
                  <a:cubicBezTo>
                    <a:pt x="58421" y="90410"/>
                    <a:pt x="63157" y="93698"/>
                    <a:pt x="69473" y="96986"/>
                  </a:cubicBezTo>
                  <a:cubicBezTo>
                    <a:pt x="83684" y="105205"/>
                    <a:pt x="96315" y="113424"/>
                    <a:pt x="110526" y="119999"/>
                  </a:cubicBezTo>
                  <a:cubicBezTo>
                    <a:pt x="110526" y="116712"/>
                    <a:pt x="108947" y="116712"/>
                    <a:pt x="112105" y="116712"/>
                  </a:cubicBezTo>
                  <a:cubicBezTo>
                    <a:pt x="112105" y="116712"/>
                    <a:pt x="118421" y="116712"/>
                    <a:pt x="118421" y="116712"/>
                  </a:cubicBezTo>
                  <a:cubicBezTo>
                    <a:pt x="118421" y="113424"/>
                    <a:pt x="118421" y="111780"/>
                    <a:pt x="118421" y="108493"/>
                  </a:cubicBezTo>
                  <a:cubicBezTo>
                    <a:pt x="118421" y="96986"/>
                    <a:pt x="118421" y="85479"/>
                    <a:pt x="118421" y="72328"/>
                  </a:cubicBezTo>
                  <a:cubicBezTo>
                    <a:pt x="118421" y="60821"/>
                    <a:pt x="118421" y="49315"/>
                    <a:pt x="118421" y="39452"/>
                  </a:cubicBezTo>
                  <a:cubicBezTo>
                    <a:pt x="118421" y="36164"/>
                    <a:pt x="118421" y="34520"/>
                    <a:pt x="118421" y="32876"/>
                  </a:cubicBezTo>
                  <a:cubicBezTo>
                    <a:pt x="116842" y="31232"/>
                    <a:pt x="116842" y="29589"/>
                    <a:pt x="116842" y="27945"/>
                  </a:cubicBezTo>
                  <a:cubicBezTo>
                    <a:pt x="116842" y="26301"/>
                    <a:pt x="120000" y="24657"/>
                    <a:pt x="120000" y="23013"/>
                  </a:cubicBezTo>
                  <a:cubicBezTo>
                    <a:pt x="120000" y="21369"/>
                    <a:pt x="116842" y="19726"/>
                    <a:pt x="116842" y="18082"/>
                  </a:cubicBezTo>
                  <a:cubicBezTo>
                    <a:pt x="116842" y="16438"/>
                    <a:pt x="118421" y="14794"/>
                    <a:pt x="120000" y="13150"/>
                  </a:cubicBezTo>
                  <a:cubicBezTo>
                    <a:pt x="115263" y="9863"/>
                    <a:pt x="110526" y="11506"/>
                    <a:pt x="105789" y="8219"/>
                  </a:cubicBezTo>
                  <a:cubicBezTo>
                    <a:pt x="102631" y="6575"/>
                    <a:pt x="101052" y="3287"/>
                    <a:pt x="96315" y="3287"/>
                  </a:cubicBezTo>
                  <a:cubicBezTo>
                    <a:pt x="90000" y="3287"/>
                    <a:pt x="83684" y="4931"/>
                    <a:pt x="80526" y="9863"/>
                  </a:cubicBezTo>
                  <a:cubicBezTo>
                    <a:pt x="78947" y="11506"/>
                    <a:pt x="78947" y="13150"/>
                    <a:pt x="80526" y="14794"/>
                  </a:cubicBezTo>
                  <a:cubicBezTo>
                    <a:pt x="82105" y="18082"/>
                    <a:pt x="80526" y="19726"/>
                    <a:pt x="78947" y="23013"/>
                  </a:cubicBezTo>
                  <a:cubicBezTo>
                    <a:pt x="75789" y="27945"/>
                    <a:pt x="69473" y="24657"/>
                    <a:pt x="64736" y="21369"/>
                  </a:cubicBezTo>
                  <a:cubicBezTo>
                    <a:pt x="61578" y="21369"/>
                    <a:pt x="60000" y="19726"/>
                    <a:pt x="56842" y="19726"/>
                  </a:cubicBezTo>
                  <a:cubicBezTo>
                    <a:pt x="53684" y="18082"/>
                    <a:pt x="50526" y="19726"/>
                    <a:pt x="48947" y="16438"/>
                  </a:cubicBezTo>
                  <a:cubicBezTo>
                    <a:pt x="47368" y="14794"/>
                    <a:pt x="47368" y="11506"/>
                    <a:pt x="45789" y="9863"/>
                  </a:cubicBezTo>
                  <a:cubicBezTo>
                    <a:pt x="44210" y="6575"/>
                    <a:pt x="39473" y="6575"/>
                    <a:pt x="36315" y="4931"/>
                  </a:cubicBezTo>
                  <a:cubicBezTo>
                    <a:pt x="33157" y="3287"/>
                    <a:pt x="30000" y="3287"/>
                    <a:pt x="26842" y="3287"/>
                  </a:cubicBezTo>
                  <a:cubicBezTo>
                    <a:pt x="23684" y="3287"/>
                    <a:pt x="22105" y="1643"/>
                    <a:pt x="17368" y="0"/>
                  </a:cubicBezTo>
                  <a:cubicBezTo>
                    <a:pt x="17368" y="1643"/>
                    <a:pt x="17368" y="3287"/>
                    <a:pt x="17368" y="6575"/>
                  </a:cubicBezTo>
                  <a:cubicBezTo>
                    <a:pt x="17368" y="8219"/>
                    <a:pt x="17368" y="6575"/>
                    <a:pt x="14210" y="9863"/>
                  </a:cubicBezTo>
                  <a:cubicBezTo>
                    <a:pt x="12631" y="11506"/>
                    <a:pt x="11052" y="11506"/>
                    <a:pt x="7894" y="13150"/>
                  </a:cubicBezTo>
                  <a:cubicBezTo>
                    <a:pt x="4736" y="16438"/>
                    <a:pt x="9473" y="19726"/>
                    <a:pt x="7894" y="23013"/>
                  </a:cubicBezTo>
                  <a:cubicBezTo>
                    <a:pt x="6315" y="26301"/>
                    <a:pt x="1578" y="26301"/>
                    <a:pt x="1578" y="27945"/>
                  </a:cubicBezTo>
                  <a:cubicBezTo>
                    <a:pt x="1578" y="31232"/>
                    <a:pt x="3157" y="32876"/>
                    <a:pt x="4736" y="34520"/>
                  </a:cubicBezTo>
                  <a:cubicBezTo>
                    <a:pt x="4736" y="37808"/>
                    <a:pt x="4736" y="41095"/>
                    <a:pt x="4736" y="42739"/>
                  </a:cubicBezTo>
                  <a:cubicBezTo>
                    <a:pt x="4736" y="46027"/>
                    <a:pt x="6315" y="47671"/>
                    <a:pt x="4736" y="50958"/>
                  </a:cubicBezTo>
                  <a:cubicBezTo>
                    <a:pt x="4736" y="52602"/>
                    <a:pt x="4736" y="54246"/>
                    <a:pt x="4736" y="55890"/>
                  </a:cubicBezTo>
                  <a:cubicBezTo>
                    <a:pt x="4736" y="57534"/>
                    <a:pt x="6315" y="59178"/>
                    <a:pt x="4736" y="60821"/>
                  </a:cubicBezTo>
                  <a:cubicBezTo>
                    <a:pt x="4736" y="62465"/>
                    <a:pt x="0" y="62465"/>
                    <a:pt x="1578" y="65753"/>
                  </a:cubicBezTo>
                  <a:cubicBezTo>
                    <a:pt x="4736" y="69041"/>
                    <a:pt x="6315" y="70684"/>
                    <a:pt x="6315" y="75616"/>
                  </a:cubicBezTo>
                  <a:cubicBezTo>
                    <a:pt x="6315" y="78904"/>
                    <a:pt x="9473" y="77260"/>
                    <a:pt x="11052" y="78904"/>
                  </a:cubicBezTo>
                  <a:cubicBezTo>
                    <a:pt x="14210" y="78904"/>
                    <a:pt x="15789" y="78904"/>
                    <a:pt x="17368" y="80547"/>
                  </a:cubicBezTo>
                  <a:cubicBezTo>
                    <a:pt x="18947" y="82191"/>
                    <a:pt x="20526" y="85479"/>
                    <a:pt x="22105" y="87123"/>
                  </a:cubicBezTo>
                  <a:cubicBezTo>
                    <a:pt x="25263" y="88767"/>
                    <a:pt x="30000" y="87123"/>
                    <a:pt x="33157" y="90410"/>
                  </a:cubicBezTo>
                  <a:cubicBezTo>
                    <a:pt x="34736" y="92054"/>
                    <a:pt x="31578" y="88767"/>
                    <a:pt x="33157" y="9041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2" name="Shape 4574">
              <a:extLst>
                <a:ext uri="{FF2B5EF4-FFF2-40B4-BE49-F238E27FC236}">
                  <a16:creationId xmlns:a16="http://schemas.microsoft.com/office/drawing/2014/main" id="{02653AA4-A36F-8B49-BB24-9299733F5E00}"/>
                </a:ext>
              </a:extLst>
            </p:cNvPr>
            <p:cNvSpPr/>
            <p:nvPr/>
          </p:nvSpPr>
          <p:spPr>
            <a:xfrm>
              <a:off x="10910384" y="7714256"/>
              <a:ext cx="391720" cy="3185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285" y="120000"/>
                  </a:moveTo>
                  <a:cubicBezTo>
                    <a:pt x="54285" y="109411"/>
                    <a:pt x="51428" y="91764"/>
                    <a:pt x="57142" y="88235"/>
                  </a:cubicBezTo>
                  <a:cubicBezTo>
                    <a:pt x="60000" y="84705"/>
                    <a:pt x="65714" y="81176"/>
                    <a:pt x="68571" y="77647"/>
                  </a:cubicBezTo>
                  <a:cubicBezTo>
                    <a:pt x="71428" y="77647"/>
                    <a:pt x="71428" y="70588"/>
                    <a:pt x="71428" y="70588"/>
                  </a:cubicBezTo>
                  <a:cubicBezTo>
                    <a:pt x="71428" y="56470"/>
                    <a:pt x="71428" y="45882"/>
                    <a:pt x="71428" y="31764"/>
                  </a:cubicBezTo>
                  <a:cubicBezTo>
                    <a:pt x="71428" y="31764"/>
                    <a:pt x="88571" y="31764"/>
                    <a:pt x="91428" y="31764"/>
                  </a:cubicBezTo>
                  <a:cubicBezTo>
                    <a:pt x="100000" y="31764"/>
                    <a:pt x="108571" y="31764"/>
                    <a:pt x="117142" y="31764"/>
                  </a:cubicBezTo>
                  <a:cubicBezTo>
                    <a:pt x="120000" y="31764"/>
                    <a:pt x="120000" y="10588"/>
                    <a:pt x="120000" y="7058"/>
                  </a:cubicBezTo>
                  <a:cubicBezTo>
                    <a:pt x="120000" y="0"/>
                    <a:pt x="120000" y="0"/>
                    <a:pt x="114285" y="0"/>
                  </a:cubicBezTo>
                  <a:cubicBezTo>
                    <a:pt x="94285" y="0"/>
                    <a:pt x="77142" y="0"/>
                    <a:pt x="57142" y="0"/>
                  </a:cubicBezTo>
                  <a:cubicBezTo>
                    <a:pt x="51428" y="7058"/>
                    <a:pt x="48571" y="14117"/>
                    <a:pt x="42857" y="21176"/>
                  </a:cubicBezTo>
                  <a:cubicBezTo>
                    <a:pt x="31428" y="31764"/>
                    <a:pt x="31428" y="42352"/>
                    <a:pt x="28571" y="60000"/>
                  </a:cubicBezTo>
                  <a:cubicBezTo>
                    <a:pt x="28571" y="60000"/>
                    <a:pt x="25714" y="63529"/>
                    <a:pt x="22857" y="63529"/>
                  </a:cubicBezTo>
                  <a:cubicBezTo>
                    <a:pt x="17142" y="70588"/>
                    <a:pt x="14285" y="77647"/>
                    <a:pt x="11428" y="88235"/>
                  </a:cubicBezTo>
                  <a:cubicBezTo>
                    <a:pt x="5714" y="98823"/>
                    <a:pt x="0" y="105882"/>
                    <a:pt x="0" y="120000"/>
                  </a:cubicBezTo>
                  <a:cubicBezTo>
                    <a:pt x="17142" y="120000"/>
                    <a:pt x="37142" y="120000"/>
                    <a:pt x="54285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3" name="Shape 4575">
              <a:extLst>
                <a:ext uri="{FF2B5EF4-FFF2-40B4-BE49-F238E27FC236}">
                  <a16:creationId xmlns:a16="http://schemas.microsoft.com/office/drawing/2014/main" id="{17DFE211-3716-9842-9910-CAC33C264E3E}"/>
                </a:ext>
              </a:extLst>
            </p:cNvPr>
            <p:cNvSpPr/>
            <p:nvPr/>
          </p:nvSpPr>
          <p:spPr>
            <a:xfrm>
              <a:off x="11098281" y="7265092"/>
              <a:ext cx="560508" cy="4491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000" y="120000"/>
                  </a:moveTo>
                  <a:cubicBezTo>
                    <a:pt x="44000" y="112500"/>
                    <a:pt x="42000" y="107500"/>
                    <a:pt x="46000" y="102500"/>
                  </a:cubicBezTo>
                  <a:cubicBezTo>
                    <a:pt x="50000" y="100000"/>
                    <a:pt x="56000" y="97500"/>
                    <a:pt x="58000" y="92500"/>
                  </a:cubicBezTo>
                  <a:cubicBezTo>
                    <a:pt x="60000" y="92500"/>
                    <a:pt x="64000" y="92500"/>
                    <a:pt x="66000" y="92500"/>
                  </a:cubicBezTo>
                  <a:cubicBezTo>
                    <a:pt x="68000" y="90000"/>
                    <a:pt x="72000" y="90000"/>
                    <a:pt x="76000" y="87500"/>
                  </a:cubicBezTo>
                  <a:cubicBezTo>
                    <a:pt x="78000" y="85000"/>
                    <a:pt x="78000" y="82500"/>
                    <a:pt x="80000" y="80000"/>
                  </a:cubicBezTo>
                  <a:cubicBezTo>
                    <a:pt x="82000" y="77500"/>
                    <a:pt x="88000" y="80000"/>
                    <a:pt x="90000" y="77500"/>
                  </a:cubicBezTo>
                  <a:cubicBezTo>
                    <a:pt x="92000" y="75000"/>
                    <a:pt x="92000" y="72500"/>
                    <a:pt x="92000" y="70000"/>
                  </a:cubicBezTo>
                  <a:cubicBezTo>
                    <a:pt x="92000" y="65000"/>
                    <a:pt x="98000" y="65000"/>
                    <a:pt x="100000" y="62500"/>
                  </a:cubicBezTo>
                  <a:cubicBezTo>
                    <a:pt x="102000" y="60000"/>
                    <a:pt x="102000" y="57500"/>
                    <a:pt x="106000" y="57500"/>
                  </a:cubicBezTo>
                  <a:cubicBezTo>
                    <a:pt x="108000" y="57500"/>
                    <a:pt x="114000" y="60000"/>
                    <a:pt x="116000" y="60000"/>
                  </a:cubicBezTo>
                  <a:cubicBezTo>
                    <a:pt x="120000" y="57500"/>
                    <a:pt x="112000" y="42500"/>
                    <a:pt x="112000" y="40000"/>
                  </a:cubicBezTo>
                  <a:cubicBezTo>
                    <a:pt x="112000" y="35000"/>
                    <a:pt x="112000" y="30000"/>
                    <a:pt x="112000" y="25000"/>
                  </a:cubicBezTo>
                  <a:cubicBezTo>
                    <a:pt x="110000" y="22500"/>
                    <a:pt x="110000" y="20000"/>
                    <a:pt x="110000" y="17500"/>
                  </a:cubicBezTo>
                  <a:cubicBezTo>
                    <a:pt x="106000" y="17500"/>
                    <a:pt x="104000" y="15000"/>
                    <a:pt x="102000" y="15000"/>
                  </a:cubicBezTo>
                  <a:cubicBezTo>
                    <a:pt x="100000" y="12500"/>
                    <a:pt x="96000" y="15000"/>
                    <a:pt x="94000" y="15000"/>
                  </a:cubicBezTo>
                  <a:cubicBezTo>
                    <a:pt x="92000" y="12500"/>
                    <a:pt x="88000" y="15000"/>
                    <a:pt x="84000" y="15000"/>
                  </a:cubicBezTo>
                  <a:cubicBezTo>
                    <a:pt x="80000" y="15000"/>
                    <a:pt x="72000" y="0"/>
                    <a:pt x="70000" y="10000"/>
                  </a:cubicBezTo>
                  <a:cubicBezTo>
                    <a:pt x="68000" y="17500"/>
                    <a:pt x="66000" y="25000"/>
                    <a:pt x="60000" y="32500"/>
                  </a:cubicBezTo>
                  <a:cubicBezTo>
                    <a:pt x="54000" y="40000"/>
                    <a:pt x="46000" y="40000"/>
                    <a:pt x="40000" y="47500"/>
                  </a:cubicBezTo>
                  <a:cubicBezTo>
                    <a:pt x="36000" y="52500"/>
                    <a:pt x="34000" y="60000"/>
                    <a:pt x="32000" y="67500"/>
                  </a:cubicBezTo>
                  <a:cubicBezTo>
                    <a:pt x="32000" y="72500"/>
                    <a:pt x="34000" y="80000"/>
                    <a:pt x="32000" y="87500"/>
                  </a:cubicBezTo>
                  <a:cubicBezTo>
                    <a:pt x="30000" y="90000"/>
                    <a:pt x="28000" y="95000"/>
                    <a:pt x="28000" y="97500"/>
                  </a:cubicBezTo>
                  <a:cubicBezTo>
                    <a:pt x="26000" y="102500"/>
                    <a:pt x="22000" y="102500"/>
                    <a:pt x="18000" y="105000"/>
                  </a:cubicBezTo>
                  <a:cubicBezTo>
                    <a:pt x="16000" y="107500"/>
                    <a:pt x="14000" y="110000"/>
                    <a:pt x="10000" y="112500"/>
                  </a:cubicBezTo>
                  <a:cubicBezTo>
                    <a:pt x="8000" y="115000"/>
                    <a:pt x="4000" y="115000"/>
                    <a:pt x="0" y="120000"/>
                  </a:cubicBezTo>
                  <a:lnTo>
                    <a:pt x="44000" y="120000"/>
                  </a:ln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4" name="Shape 4576">
              <a:extLst>
                <a:ext uri="{FF2B5EF4-FFF2-40B4-BE49-F238E27FC236}">
                  <a16:creationId xmlns:a16="http://schemas.microsoft.com/office/drawing/2014/main" id="{7B899E00-6B5B-054D-993E-1D4D285F5CE5}"/>
                </a:ext>
              </a:extLst>
            </p:cNvPr>
            <p:cNvSpPr/>
            <p:nvPr/>
          </p:nvSpPr>
          <p:spPr>
            <a:xfrm>
              <a:off x="11295735" y="7220495"/>
              <a:ext cx="968153" cy="9238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384" y="26666"/>
                  </a:moveTo>
                  <a:cubicBezTo>
                    <a:pt x="41538" y="27878"/>
                    <a:pt x="46153" y="35151"/>
                    <a:pt x="41538" y="35151"/>
                  </a:cubicBezTo>
                  <a:cubicBezTo>
                    <a:pt x="40384" y="33939"/>
                    <a:pt x="36923" y="32727"/>
                    <a:pt x="35769" y="33939"/>
                  </a:cubicBezTo>
                  <a:cubicBezTo>
                    <a:pt x="34615" y="35151"/>
                    <a:pt x="34615" y="35151"/>
                    <a:pt x="33461" y="36363"/>
                  </a:cubicBezTo>
                  <a:cubicBezTo>
                    <a:pt x="32307" y="37575"/>
                    <a:pt x="31153" y="37575"/>
                    <a:pt x="30000" y="37575"/>
                  </a:cubicBezTo>
                  <a:cubicBezTo>
                    <a:pt x="27692" y="38787"/>
                    <a:pt x="28846" y="41212"/>
                    <a:pt x="27692" y="42424"/>
                  </a:cubicBezTo>
                  <a:cubicBezTo>
                    <a:pt x="27692" y="44848"/>
                    <a:pt x="24230" y="43636"/>
                    <a:pt x="23076" y="44848"/>
                  </a:cubicBezTo>
                  <a:cubicBezTo>
                    <a:pt x="20769" y="44848"/>
                    <a:pt x="20769" y="47272"/>
                    <a:pt x="19615" y="48484"/>
                  </a:cubicBezTo>
                  <a:cubicBezTo>
                    <a:pt x="17307" y="50909"/>
                    <a:pt x="15000" y="49696"/>
                    <a:pt x="12692" y="50909"/>
                  </a:cubicBezTo>
                  <a:cubicBezTo>
                    <a:pt x="11538" y="50909"/>
                    <a:pt x="10384" y="50909"/>
                    <a:pt x="9230" y="52121"/>
                  </a:cubicBezTo>
                  <a:cubicBezTo>
                    <a:pt x="8076" y="52121"/>
                    <a:pt x="5769" y="53333"/>
                    <a:pt x="4615" y="54545"/>
                  </a:cubicBezTo>
                  <a:cubicBezTo>
                    <a:pt x="0" y="56969"/>
                    <a:pt x="1153" y="58181"/>
                    <a:pt x="1153" y="63030"/>
                  </a:cubicBezTo>
                  <a:cubicBezTo>
                    <a:pt x="1153" y="66666"/>
                    <a:pt x="0" y="66666"/>
                    <a:pt x="2307" y="67878"/>
                  </a:cubicBezTo>
                  <a:cubicBezTo>
                    <a:pt x="3461" y="69090"/>
                    <a:pt x="5769" y="70303"/>
                    <a:pt x="6923" y="71515"/>
                  </a:cubicBezTo>
                  <a:cubicBezTo>
                    <a:pt x="18461" y="80000"/>
                    <a:pt x="30000" y="87272"/>
                    <a:pt x="42692" y="95757"/>
                  </a:cubicBezTo>
                  <a:cubicBezTo>
                    <a:pt x="46153" y="98181"/>
                    <a:pt x="50769" y="101818"/>
                    <a:pt x="55384" y="104242"/>
                  </a:cubicBezTo>
                  <a:cubicBezTo>
                    <a:pt x="55384" y="105454"/>
                    <a:pt x="56538" y="105454"/>
                    <a:pt x="56538" y="105454"/>
                  </a:cubicBezTo>
                  <a:cubicBezTo>
                    <a:pt x="60000" y="111515"/>
                    <a:pt x="62307" y="111515"/>
                    <a:pt x="66923" y="112727"/>
                  </a:cubicBezTo>
                  <a:cubicBezTo>
                    <a:pt x="70384" y="113939"/>
                    <a:pt x="66923" y="118787"/>
                    <a:pt x="70384" y="119999"/>
                  </a:cubicBezTo>
                  <a:cubicBezTo>
                    <a:pt x="71538" y="119999"/>
                    <a:pt x="75000" y="118787"/>
                    <a:pt x="77307" y="117575"/>
                  </a:cubicBezTo>
                  <a:cubicBezTo>
                    <a:pt x="78461" y="117575"/>
                    <a:pt x="81923" y="117575"/>
                    <a:pt x="83076" y="116363"/>
                  </a:cubicBezTo>
                  <a:cubicBezTo>
                    <a:pt x="87692" y="112727"/>
                    <a:pt x="92307" y="109090"/>
                    <a:pt x="98076" y="105454"/>
                  </a:cubicBezTo>
                  <a:cubicBezTo>
                    <a:pt x="103846" y="101818"/>
                    <a:pt x="109615" y="96969"/>
                    <a:pt x="115384" y="93333"/>
                  </a:cubicBezTo>
                  <a:cubicBezTo>
                    <a:pt x="116538" y="93333"/>
                    <a:pt x="117692" y="92121"/>
                    <a:pt x="120000" y="90909"/>
                  </a:cubicBezTo>
                  <a:cubicBezTo>
                    <a:pt x="117692" y="86060"/>
                    <a:pt x="116538" y="84848"/>
                    <a:pt x="111923" y="83636"/>
                  </a:cubicBezTo>
                  <a:cubicBezTo>
                    <a:pt x="110769" y="83636"/>
                    <a:pt x="108461" y="83636"/>
                    <a:pt x="108461" y="83636"/>
                  </a:cubicBezTo>
                  <a:cubicBezTo>
                    <a:pt x="108461" y="80000"/>
                    <a:pt x="108461" y="78787"/>
                    <a:pt x="106153" y="76363"/>
                  </a:cubicBezTo>
                  <a:cubicBezTo>
                    <a:pt x="105000" y="73939"/>
                    <a:pt x="105000" y="73939"/>
                    <a:pt x="106153" y="72727"/>
                  </a:cubicBezTo>
                  <a:cubicBezTo>
                    <a:pt x="108461" y="70303"/>
                    <a:pt x="107307" y="69090"/>
                    <a:pt x="107307" y="66666"/>
                  </a:cubicBezTo>
                  <a:cubicBezTo>
                    <a:pt x="107307" y="64242"/>
                    <a:pt x="108461" y="63030"/>
                    <a:pt x="107307" y="60606"/>
                  </a:cubicBezTo>
                  <a:cubicBezTo>
                    <a:pt x="107307" y="59393"/>
                    <a:pt x="107307" y="58181"/>
                    <a:pt x="107307" y="55757"/>
                  </a:cubicBezTo>
                  <a:cubicBezTo>
                    <a:pt x="107307" y="54545"/>
                    <a:pt x="107307" y="52121"/>
                    <a:pt x="106153" y="50909"/>
                  </a:cubicBezTo>
                  <a:cubicBezTo>
                    <a:pt x="105000" y="49696"/>
                    <a:pt x="105000" y="47272"/>
                    <a:pt x="105000" y="44848"/>
                  </a:cubicBezTo>
                  <a:cubicBezTo>
                    <a:pt x="105000" y="41212"/>
                    <a:pt x="103846" y="36363"/>
                    <a:pt x="100384" y="32727"/>
                  </a:cubicBezTo>
                  <a:cubicBezTo>
                    <a:pt x="98076" y="30303"/>
                    <a:pt x="95769" y="27878"/>
                    <a:pt x="94615" y="24242"/>
                  </a:cubicBezTo>
                  <a:cubicBezTo>
                    <a:pt x="92307" y="19393"/>
                    <a:pt x="96923" y="20606"/>
                    <a:pt x="98076" y="15757"/>
                  </a:cubicBezTo>
                  <a:cubicBezTo>
                    <a:pt x="98076" y="10909"/>
                    <a:pt x="98076" y="7272"/>
                    <a:pt x="99230" y="2424"/>
                  </a:cubicBezTo>
                  <a:cubicBezTo>
                    <a:pt x="98076" y="2424"/>
                    <a:pt x="98076" y="1212"/>
                    <a:pt x="96923" y="1212"/>
                  </a:cubicBezTo>
                  <a:cubicBezTo>
                    <a:pt x="94615" y="2424"/>
                    <a:pt x="94615" y="0"/>
                    <a:pt x="93461" y="0"/>
                  </a:cubicBezTo>
                  <a:cubicBezTo>
                    <a:pt x="92307" y="0"/>
                    <a:pt x="92307" y="1212"/>
                    <a:pt x="91153" y="1212"/>
                  </a:cubicBezTo>
                  <a:cubicBezTo>
                    <a:pt x="88846" y="1212"/>
                    <a:pt x="88846" y="0"/>
                    <a:pt x="86538" y="0"/>
                  </a:cubicBezTo>
                  <a:cubicBezTo>
                    <a:pt x="85384" y="1212"/>
                    <a:pt x="84230" y="1212"/>
                    <a:pt x="83076" y="2424"/>
                  </a:cubicBezTo>
                  <a:cubicBezTo>
                    <a:pt x="80769" y="3636"/>
                    <a:pt x="80769" y="2424"/>
                    <a:pt x="78461" y="1212"/>
                  </a:cubicBezTo>
                  <a:cubicBezTo>
                    <a:pt x="76153" y="1212"/>
                    <a:pt x="72692" y="1212"/>
                    <a:pt x="70384" y="2424"/>
                  </a:cubicBezTo>
                  <a:cubicBezTo>
                    <a:pt x="64615" y="3636"/>
                    <a:pt x="58846" y="3636"/>
                    <a:pt x="53076" y="6060"/>
                  </a:cubicBezTo>
                  <a:cubicBezTo>
                    <a:pt x="51923" y="7272"/>
                    <a:pt x="50769" y="8484"/>
                    <a:pt x="49615" y="8484"/>
                  </a:cubicBezTo>
                  <a:cubicBezTo>
                    <a:pt x="48461" y="9696"/>
                    <a:pt x="46153" y="9696"/>
                    <a:pt x="45000" y="9696"/>
                  </a:cubicBezTo>
                  <a:cubicBezTo>
                    <a:pt x="42692" y="10909"/>
                    <a:pt x="42692" y="14545"/>
                    <a:pt x="39230" y="14545"/>
                  </a:cubicBezTo>
                  <a:cubicBezTo>
                    <a:pt x="40384" y="18181"/>
                    <a:pt x="40384" y="21818"/>
                    <a:pt x="40384" y="26666"/>
                  </a:cubicBezTo>
                  <a:cubicBezTo>
                    <a:pt x="41538" y="27878"/>
                    <a:pt x="40384" y="24242"/>
                    <a:pt x="40384" y="26666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5" name="Shape 4577">
              <a:extLst>
                <a:ext uri="{FF2B5EF4-FFF2-40B4-BE49-F238E27FC236}">
                  <a16:creationId xmlns:a16="http://schemas.microsoft.com/office/drawing/2014/main" id="{8FD71B85-DEF4-C04E-8585-97DD6B4F6970}"/>
                </a:ext>
              </a:extLst>
            </p:cNvPr>
            <p:cNvSpPr/>
            <p:nvPr/>
          </p:nvSpPr>
          <p:spPr>
            <a:xfrm>
              <a:off x="8295732" y="3719582"/>
              <a:ext cx="2850322" cy="21247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590" y="19559"/>
                  </a:moveTo>
                  <a:cubicBezTo>
                    <a:pt x="12196" y="20088"/>
                    <a:pt x="10229" y="21145"/>
                    <a:pt x="10622" y="21674"/>
                  </a:cubicBezTo>
                  <a:cubicBezTo>
                    <a:pt x="11016" y="22202"/>
                    <a:pt x="11803" y="22202"/>
                    <a:pt x="12590" y="22731"/>
                  </a:cubicBezTo>
                  <a:cubicBezTo>
                    <a:pt x="13377" y="22731"/>
                    <a:pt x="14163" y="22731"/>
                    <a:pt x="15344" y="22731"/>
                  </a:cubicBezTo>
                  <a:cubicBezTo>
                    <a:pt x="15344" y="22731"/>
                    <a:pt x="17311" y="22202"/>
                    <a:pt x="17704" y="22202"/>
                  </a:cubicBezTo>
                  <a:cubicBezTo>
                    <a:pt x="17311" y="22202"/>
                    <a:pt x="16524" y="22731"/>
                    <a:pt x="16131" y="23259"/>
                  </a:cubicBezTo>
                  <a:cubicBezTo>
                    <a:pt x="15737" y="23788"/>
                    <a:pt x="15344" y="24317"/>
                    <a:pt x="15737" y="25374"/>
                  </a:cubicBezTo>
                  <a:cubicBezTo>
                    <a:pt x="16524" y="26431"/>
                    <a:pt x="14163" y="29074"/>
                    <a:pt x="12983" y="28546"/>
                  </a:cubicBezTo>
                  <a:cubicBezTo>
                    <a:pt x="12590" y="28017"/>
                    <a:pt x="11803" y="28546"/>
                    <a:pt x="11016" y="28546"/>
                  </a:cubicBezTo>
                  <a:cubicBezTo>
                    <a:pt x="10622" y="28017"/>
                    <a:pt x="9836" y="28546"/>
                    <a:pt x="9442" y="28546"/>
                  </a:cubicBezTo>
                  <a:cubicBezTo>
                    <a:pt x="9049" y="28546"/>
                    <a:pt x="8262" y="28546"/>
                    <a:pt x="7868" y="29603"/>
                  </a:cubicBezTo>
                  <a:cubicBezTo>
                    <a:pt x="7475" y="30132"/>
                    <a:pt x="7081" y="30132"/>
                    <a:pt x="6295" y="30132"/>
                  </a:cubicBezTo>
                  <a:cubicBezTo>
                    <a:pt x="5114" y="30660"/>
                    <a:pt x="3934" y="31189"/>
                    <a:pt x="2754" y="31189"/>
                  </a:cubicBezTo>
                  <a:cubicBezTo>
                    <a:pt x="2360" y="31189"/>
                    <a:pt x="1573" y="30660"/>
                    <a:pt x="1573" y="31189"/>
                  </a:cubicBezTo>
                  <a:cubicBezTo>
                    <a:pt x="1180" y="31718"/>
                    <a:pt x="0" y="31718"/>
                    <a:pt x="0" y="32775"/>
                  </a:cubicBezTo>
                  <a:cubicBezTo>
                    <a:pt x="0" y="33303"/>
                    <a:pt x="393" y="32775"/>
                    <a:pt x="393" y="33303"/>
                  </a:cubicBezTo>
                  <a:cubicBezTo>
                    <a:pt x="393" y="33303"/>
                    <a:pt x="0" y="33832"/>
                    <a:pt x="0" y="33832"/>
                  </a:cubicBezTo>
                  <a:cubicBezTo>
                    <a:pt x="0" y="34361"/>
                    <a:pt x="786" y="35418"/>
                    <a:pt x="1180" y="35947"/>
                  </a:cubicBezTo>
                  <a:cubicBezTo>
                    <a:pt x="1180" y="35947"/>
                    <a:pt x="1573" y="35418"/>
                    <a:pt x="1573" y="35418"/>
                  </a:cubicBezTo>
                  <a:cubicBezTo>
                    <a:pt x="1967" y="34889"/>
                    <a:pt x="2360" y="35418"/>
                    <a:pt x="2754" y="35947"/>
                  </a:cubicBezTo>
                  <a:cubicBezTo>
                    <a:pt x="3147" y="35947"/>
                    <a:pt x="5114" y="36475"/>
                    <a:pt x="5114" y="35418"/>
                  </a:cubicBezTo>
                  <a:cubicBezTo>
                    <a:pt x="5114" y="35947"/>
                    <a:pt x="4721" y="35947"/>
                    <a:pt x="5114" y="36475"/>
                  </a:cubicBezTo>
                  <a:cubicBezTo>
                    <a:pt x="5114" y="37004"/>
                    <a:pt x="5901" y="37533"/>
                    <a:pt x="6295" y="37533"/>
                  </a:cubicBezTo>
                  <a:cubicBezTo>
                    <a:pt x="6688" y="38061"/>
                    <a:pt x="7081" y="38061"/>
                    <a:pt x="7475" y="38061"/>
                  </a:cubicBezTo>
                  <a:cubicBezTo>
                    <a:pt x="8262" y="38061"/>
                    <a:pt x="8262" y="37004"/>
                    <a:pt x="8655" y="37533"/>
                  </a:cubicBezTo>
                  <a:cubicBezTo>
                    <a:pt x="9442" y="37533"/>
                    <a:pt x="10622" y="37533"/>
                    <a:pt x="11016" y="37533"/>
                  </a:cubicBezTo>
                  <a:cubicBezTo>
                    <a:pt x="11409" y="37533"/>
                    <a:pt x="11409" y="37004"/>
                    <a:pt x="11803" y="36475"/>
                  </a:cubicBezTo>
                  <a:cubicBezTo>
                    <a:pt x="12196" y="36475"/>
                    <a:pt x="13377" y="37533"/>
                    <a:pt x="13377" y="38061"/>
                  </a:cubicBezTo>
                  <a:cubicBezTo>
                    <a:pt x="13377" y="38590"/>
                    <a:pt x="9442" y="38061"/>
                    <a:pt x="8655" y="38590"/>
                  </a:cubicBezTo>
                  <a:cubicBezTo>
                    <a:pt x="7868" y="38590"/>
                    <a:pt x="9049" y="39118"/>
                    <a:pt x="9442" y="39118"/>
                  </a:cubicBezTo>
                  <a:cubicBezTo>
                    <a:pt x="10229" y="39647"/>
                    <a:pt x="10622" y="39118"/>
                    <a:pt x="11409" y="39647"/>
                  </a:cubicBezTo>
                  <a:cubicBezTo>
                    <a:pt x="11016" y="39118"/>
                    <a:pt x="10229" y="39647"/>
                    <a:pt x="9442" y="39647"/>
                  </a:cubicBezTo>
                  <a:cubicBezTo>
                    <a:pt x="8262" y="39647"/>
                    <a:pt x="7081" y="39118"/>
                    <a:pt x="5901" y="39118"/>
                  </a:cubicBezTo>
                  <a:cubicBezTo>
                    <a:pt x="5114" y="39118"/>
                    <a:pt x="3540" y="39118"/>
                    <a:pt x="3540" y="40176"/>
                  </a:cubicBezTo>
                  <a:cubicBezTo>
                    <a:pt x="3147" y="40704"/>
                    <a:pt x="4327" y="41233"/>
                    <a:pt x="4721" y="41233"/>
                  </a:cubicBezTo>
                  <a:cubicBezTo>
                    <a:pt x="5114" y="41233"/>
                    <a:pt x="5901" y="40704"/>
                    <a:pt x="5901" y="40704"/>
                  </a:cubicBezTo>
                  <a:cubicBezTo>
                    <a:pt x="6295" y="41233"/>
                    <a:pt x="5901" y="41233"/>
                    <a:pt x="5901" y="41762"/>
                  </a:cubicBezTo>
                  <a:cubicBezTo>
                    <a:pt x="6295" y="42290"/>
                    <a:pt x="7081" y="42290"/>
                    <a:pt x="7475" y="42290"/>
                  </a:cubicBezTo>
                  <a:cubicBezTo>
                    <a:pt x="8262" y="42290"/>
                    <a:pt x="9049" y="42290"/>
                    <a:pt x="9836" y="42290"/>
                  </a:cubicBezTo>
                  <a:cubicBezTo>
                    <a:pt x="9836" y="42290"/>
                    <a:pt x="8262" y="42819"/>
                    <a:pt x="7868" y="42819"/>
                  </a:cubicBezTo>
                  <a:cubicBezTo>
                    <a:pt x="6295" y="43348"/>
                    <a:pt x="7475" y="44405"/>
                    <a:pt x="8262" y="44933"/>
                  </a:cubicBezTo>
                  <a:cubicBezTo>
                    <a:pt x="9049" y="45462"/>
                    <a:pt x="9836" y="45462"/>
                    <a:pt x="10622" y="45991"/>
                  </a:cubicBezTo>
                  <a:cubicBezTo>
                    <a:pt x="10622" y="45991"/>
                    <a:pt x="12196" y="45991"/>
                    <a:pt x="12196" y="45991"/>
                  </a:cubicBezTo>
                  <a:cubicBezTo>
                    <a:pt x="12196" y="45991"/>
                    <a:pt x="11409" y="45462"/>
                    <a:pt x="11409" y="44933"/>
                  </a:cubicBezTo>
                  <a:cubicBezTo>
                    <a:pt x="11409" y="44405"/>
                    <a:pt x="12196" y="44933"/>
                    <a:pt x="12196" y="44933"/>
                  </a:cubicBezTo>
                  <a:cubicBezTo>
                    <a:pt x="12590" y="45462"/>
                    <a:pt x="12983" y="44933"/>
                    <a:pt x="13377" y="44405"/>
                  </a:cubicBezTo>
                  <a:cubicBezTo>
                    <a:pt x="13377" y="44405"/>
                    <a:pt x="13770" y="43876"/>
                    <a:pt x="14163" y="43876"/>
                  </a:cubicBezTo>
                  <a:cubicBezTo>
                    <a:pt x="14557" y="44405"/>
                    <a:pt x="14163" y="45462"/>
                    <a:pt x="14163" y="45462"/>
                  </a:cubicBezTo>
                  <a:cubicBezTo>
                    <a:pt x="14557" y="45991"/>
                    <a:pt x="15737" y="44933"/>
                    <a:pt x="16131" y="44933"/>
                  </a:cubicBezTo>
                  <a:cubicBezTo>
                    <a:pt x="16918" y="44405"/>
                    <a:pt x="16918" y="44405"/>
                    <a:pt x="17311" y="44933"/>
                  </a:cubicBezTo>
                  <a:cubicBezTo>
                    <a:pt x="17704" y="45462"/>
                    <a:pt x="18098" y="44405"/>
                    <a:pt x="18491" y="44405"/>
                  </a:cubicBezTo>
                  <a:cubicBezTo>
                    <a:pt x="18885" y="43876"/>
                    <a:pt x="19672" y="44405"/>
                    <a:pt x="20065" y="44405"/>
                  </a:cubicBezTo>
                  <a:cubicBezTo>
                    <a:pt x="21245" y="44405"/>
                    <a:pt x="22819" y="44933"/>
                    <a:pt x="24000" y="45462"/>
                  </a:cubicBezTo>
                  <a:cubicBezTo>
                    <a:pt x="24786" y="45462"/>
                    <a:pt x="25573" y="46519"/>
                    <a:pt x="26360" y="46519"/>
                  </a:cubicBezTo>
                  <a:cubicBezTo>
                    <a:pt x="27147" y="46519"/>
                    <a:pt x="27934" y="47048"/>
                    <a:pt x="28327" y="47577"/>
                  </a:cubicBezTo>
                  <a:cubicBezTo>
                    <a:pt x="29114" y="48105"/>
                    <a:pt x="28721" y="48634"/>
                    <a:pt x="28721" y="49162"/>
                  </a:cubicBezTo>
                  <a:cubicBezTo>
                    <a:pt x="28721" y="49691"/>
                    <a:pt x="29508" y="50748"/>
                    <a:pt x="29901" y="50748"/>
                  </a:cubicBezTo>
                  <a:cubicBezTo>
                    <a:pt x="30295" y="51277"/>
                    <a:pt x="31081" y="50748"/>
                    <a:pt x="31475" y="51277"/>
                  </a:cubicBezTo>
                  <a:cubicBezTo>
                    <a:pt x="31475" y="52334"/>
                    <a:pt x="32262" y="52863"/>
                    <a:pt x="32655" y="53392"/>
                  </a:cubicBezTo>
                  <a:cubicBezTo>
                    <a:pt x="33049" y="53920"/>
                    <a:pt x="32655" y="54977"/>
                    <a:pt x="33049" y="55506"/>
                  </a:cubicBezTo>
                  <a:cubicBezTo>
                    <a:pt x="33049" y="56035"/>
                    <a:pt x="33836" y="56563"/>
                    <a:pt x="33836" y="57621"/>
                  </a:cubicBezTo>
                  <a:cubicBezTo>
                    <a:pt x="33836" y="58149"/>
                    <a:pt x="33442" y="58149"/>
                    <a:pt x="33836" y="58678"/>
                  </a:cubicBezTo>
                  <a:cubicBezTo>
                    <a:pt x="33836" y="58678"/>
                    <a:pt x="34229" y="59207"/>
                    <a:pt x="34229" y="59207"/>
                  </a:cubicBezTo>
                  <a:cubicBezTo>
                    <a:pt x="34229" y="59207"/>
                    <a:pt x="34229" y="59207"/>
                    <a:pt x="34229" y="59207"/>
                  </a:cubicBezTo>
                  <a:cubicBezTo>
                    <a:pt x="34622" y="58678"/>
                    <a:pt x="35409" y="59735"/>
                    <a:pt x="35016" y="60264"/>
                  </a:cubicBezTo>
                  <a:cubicBezTo>
                    <a:pt x="34622" y="60792"/>
                    <a:pt x="34622" y="60792"/>
                    <a:pt x="34622" y="61850"/>
                  </a:cubicBezTo>
                  <a:cubicBezTo>
                    <a:pt x="34622" y="61321"/>
                    <a:pt x="35409" y="60792"/>
                    <a:pt x="35803" y="61850"/>
                  </a:cubicBezTo>
                  <a:cubicBezTo>
                    <a:pt x="35803" y="62378"/>
                    <a:pt x="35803" y="62378"/>
                    <a:pt x="35803" y="62907"/>
                  </a:cubicBezTo>
                  <a:cubicBezTo>
                    <a:pt x="35803" y="62907"/>
                    <a:pt x="35803" y="63964"/>
                    <a:pt x="35803" y="63436"/>
                  </a:cubicBezTo>
                  <a:cubicBezTo>
                    <a:pt x="35803" y="63964"/>
                    <a:pt x="36590" y="63964"/>
                    <a:pt x="36590" y="63964"/>
                  </a:cubicBezTo>
                  <a:cubicBezTo>
                    <a:pt x="36196" y="63436"/>
                    <a:pt x="35016" y="66607"/>
                    <a:pt x="35409" y="64493"/>
                  </a:cubicBezTo>
                  <a:cubicBezTo>
                    <a:pt x="35409" y="64493"/>
                    <a:pt x="34622" y="63964"/>
                    <a:pt x="34622" y="64493"/>
                  </a:cubicBezTo>
                  <a:cubicBezTo>
                    <a:pt x="34622" y="64493"/>
                    <a:pt x="35016" y="64493"/>
                    <a:pt x="35016" y="64493"/>
                  </a:cubicBezTo>
                  <a:cubicBezTo>
                    <a:pt x="35016" y="65022"/>
                    <a:pt x="33836" y="65022"/>
                    <a:pt x="34229" y="65550"/>
                  </a:cubicBezTo>
                  <a:cubicBezTo>
                    <a:pt x="34229" y="65550"/>
                    <a:pt x="35409" y="66079"/>
                    <a:pt x="35016" y="66079"/>
                  </a:cubicBezTo>
                  <a:cubicBezTo>
                    <a:pt x="34229" y="67136"/>
                    <a:pt x="35803" y="67136"/>
                    <a:pt x="36196" y="66607"/>
                  </a:cubicBezTo>
                  <a:cubicBezTo>
                    <a:pt x="35803" y="67136"/>
                    <a:pt x="35409" y="67136"/>
                    <a:pt x="34622" y="67136"/>
                  </a:cubicBezTo>
                  <a:cubicBezTo>
                    <a:pt x="34622" y="67136"/>
                    <a:pt x="33836" y="68193"/>
                    <a:pt x="33836" y="68193"/>
                  </a:cubicBezTo>
                  <a:cubicBezTo>
                    <a:pt x="33836" y="68193"/>
                    <a:pt x="34229" y="68722"/>
                    <a:pt x="34229" y="68722"/>
                  </a:cubicBezTo>
                  <a:cubicBezTo>
                    <a:pt x="35016" y="69251"/>
                    <a:pt x="34622" y="69251"/>
                    <a:pt x="35016" y="69251"/>
                  </a:cubicBezTo>
                  <a:cubicBezTo>
                    <a:pt x="35409" y="69251"/>
                    <a:pt x="36983" y="70308"/>
                    <a:pt x="37377" y="69251"/>
                  </a:cubicBezTo>
                  <a:cubicBezTo>
                    <a:pt x="37377" y="67665"/>
                    <a:pt x="38163" y="68193"/>
                    <a:pt x="38557" y="67665"/>
                  </a:cubicBezTo>
                  <a:cubicBezTo>
                    <a:pt x="38557" y="67665"/>
                    <a:pt x="37770" y="64493"/>
                    <a:pt x="37770" y="64493"/>
                  </a:cubicBezTo>
                  <a:cubicBezTo>
                    <a:pt x="37770" y="65022"/>
                    <a:pt x="38557" y="66607"/>
                    <a:pt x="38557" y="66607"/>
                  </a:cubicBezTo>
                  <a:cubicBezTo>
                    <a:pt x="38950" y="67665"/>
                    <a:pt x="39344" y="66607"/>
                    <a:pt x="39737" y="66607"/>
                  </a:cubicBezTo>
                  <a:cubicBezTo>
                    <a:pt x="39737" y="66607"/>
                    <a:pt x="38557" y="68722"/>
                    <a:pt x="38557" y="68722"/>
                  </a:cubicBezTo>
                  <a:cubicBezTo>
                    <a:pt x="38557" y="68722"/>
                    <a:pt x="40131" y="68193"/>
                    <a:pt x="40131" y="68193"/>
                  </a:cubicBezTo>
                  <a:cubicBezTo>
                    <a:pt x="40524" y="68193"/>
                    <a:pt x="40918" y="68193"/>
                    <a:pt x="40918" y="68193"/>
                  </a:cubicBezTo>
                  <a:cubicBezTo>
                    <a:pt x="41311" y="68193"/>
                    <a:pt x="41704" y="67665"/>
                    <a:pt x="42098" y="67665"/>
                  </a:cubicBezTo>
                  <a:cubicBezTo>
                    <a:pt x="42098" y="68193"/>
                    <a:pt x="41704" y="68722"/>
                    <a:pt x="41311" y="68722"/>
                  </a:cubicBezTo>
                  <a:cubicBezTo>
                    <a:pt x="40918" y="68722"/>
                    <a:pt x="40131" y="68722"/>
                    <a:pt x="39737" y="69251"/>
                  </a:cubicBezTo>
                  <a:cubicBezTo>
                    <a:pt x="39344" y="69779"/>
                    <a:pt x="40524" y="69251"/>
                    <a:pt x="40524" y="69251"/>
                  </a:cubicBezTo>
                  <a:cubicBezTo>
                    <a:pt x="41311" y="69251"/>
                    <a:pt x="42098" y="69251"/>
                    <a:pt x="42885" y="69251"/>
                  </a:cubicBezTo>
                  <a:cubicBezTo>
                    <a:pt x="42491" y="69251"/>
                    <a:pt x="40918" y="69251"/>
                    <a:pt x="40918" y="69779"/>
                  </a:cubicBezTo>
                  <a:cubicBezTo>
                    <a:pt x="40918" y="69779"/>
                    <a:pt x="41704" y="70308"/>
                    <a:pt x="41704" y="70837"/>
                  </a:cubicBezTo>
                  <a:cubicBezTo>
                    <a:pt x="41704" y="70837"/>
                    <a:pt x="41704" y="71365"/>
                    <a:pt x="41704" y="71365"/>
                  </a:cubicBezTo>
                  <a:cubicBezTo>
                    <a:pt x="41704" y="71894"/>
                    <a:pt x="41311" y="71894"/>
                    <a:pt x="41704" y="72422"/>
                  </a:cubicBezTo>
                  <a:cubicBezTo>
                    <a:pt x="41704" y="72422"/>
                    <a:pt x="42491" y="71894"/>
                    <a:pt x="42885" y="71894"/>
                  </a:cubicBezTo>
                  <a:cubicBezTo>
                    <a:pt x="43278" y="71894"/>
                    <a:pt x="42885" y="71894"/>
                    <a:pt x="43278" y="72422"/>
                  </a:cubicBezTo>
                  <a:cubicBezTo>
                    <a:pt x="43672" y="72951"/>
                    <a:pt x="43672" y="73480"/>
                    <a:pt x="44065" y="74008"/>
                  </a:cubicBezTo>
                  <a:cubicBezTo>
                    <a:pt x="44065" y="74537"/>
                    <a:pt x="42885" y="74537"/>
                    <a:pt x="42885" y="74537"/>
                  </a:cubicBezTo>
                  <a:cubicBezTo>
                    <a:pt x="41311" y="72951"/>
                    <a:pt x="38950" y="71894"/>
                    <a:pt x="37377" y="72422"/>
                  </a:cubicBezTo>
                  <a:cubicBezTo>
                    <a:pt x="35803" y="72422"/>
                    <a:pt x="37770" y="74008"/>
                    <a:pt x="38557" y="74008"/>
                  </a:cubicBezTo>
                  <a:cubicBezTo>
                    <a:pt x="39737" y="74537"/>
                    <a:pt x="40524" y="76123"/>
                    <a:pt x="41704" y="76123"/>
                  </a:cubicBezTo>
                  <a:cubicBezTo>
                    <a:pt x="42098" y="76123"/>
                    <a:pt x="42491" y="75594"/>
                    <a:pt x="43278" y="75594"/>
                  </a:cubicBezTo>
                  <a:cubicBezTo>
                    <a:pt x="43278" y="76123"/>
                    <a:pt x="44459" y="76123"/>
                    <a:pt x="44459" y="76123"/>
                  </a:cubicBezTo>
                  <a:cubicBezTo>
                    <a:pt x="44852" y="76651"/>
                    <a:pt x="44459" y="77180"/>
                    <a:pt x="44459" y="77180"/>
                  </a:cubicBezTo>
                  <a:cubicBezTo>
                    <a:pt x="43278" y="77709"/>
                    <a:pt x="44852" y="78237"/>
                    <a:pt x="44459" y="78766"/>
                  </a:cubicBezTo>
                  <a:cubicBezTo>
                    <a:pt x="44459" y="79295"/>
                    <a:pt x="43672" y="78766"/>
                    <a:pt x="43672" y="79823"/>
                  </a:cubicBezTo>
                  <a:cubicBezTo>
                    <a:pt x="43672" y="80352"/>
                    <a:pt x="44459" y="80352"/>
                    <a:pt x="44459" y="80352"/>
                  </a:cubicBezTo>
                  <a:cubicBezTo>
                    <a:pt x="44065" y="80881"/>
                    <a:pt x="43278" y="79823"/>
                    <a:pt x="43278" y="80352"/>
                  </a:cubicBezTo>
                  <a:cubicBezTo>
                    <a:pt x="42885" y="80881"/>
                    <a:pt x="42885" y="81409"/>
                    <a:pt x="42885" y="81938"/>
                  </a:cubicBezTo>
                  <a:cubicBezTo>
                    <a:pt x="42885" y="81938"/>
                    <a:pt x="43672" y="81938"/>
                    <a:pt x="43672" y="81938"/>
                  </a:cubicBezTo>
                  <a:cubicBezTo>
                    <a:pt x="43672" y="82466"/>
                    <a:pt x="42885" y="82995"/>
                    <a:pt x="42491" y="82995"/>
                  </a:cubicBezTo>
                  <a:cubicBezTo>
                    <a:pt x="42098" y="82995"/>
                    <a:pt x="41704" y="82995"/>
                    <a:pt x="41311" y="82995"/>
                  </a:cubicBezTo>
                  <a:cubicBezTo>
                    <a:pt x="40918" y="82466"/>
                    <a:pt x="40524" y="82466"/>
                    <a:pt x="40131" y="82995"/>
                  </a:cubicBezTo>
                  <a:cubicBezTo>
                    <a:pt x="39737" y="83524"/>
                    <a:pt x="39737" y="82995"/>
                    <a:pt x="39344" y="83524"/>
                  </a:cubicBezTo>
                  <a:cubicBezTo>
                    <a:pt x="39344" y="83524"/>
                    <a:pt x="40524" y="85110"/>
                    <a:pt x="40918" y="85110"/>
                  </a:cubicBezTo>
                  <a:cubicBezTo>
                    <a:pt x="40918" y="84581"/>
                    <a:pt x="40918" y="84581"/>
                    <a:pt x="40524" y="84581"/>
                  </a:cubicBezTo>
                  <a:cubicBezTo>
                    <a:pt x="40524" y="84581"/>
                    <a:pt x="41704" y="84581"/>
                    <a:pt x="41704" y="84581"/>
                  </a:cubicBezTo>
                  <a:cubicBezTo>
                    <a:pt x="41704" y="84581"/>
                    <a:pt x="43672" y="83524"/>
                    <a:pt x="43672" y="84052"/>
                  </a:cubicBezTo>
                  <a:cubicBezTo>
                    <a:pt x="43278" y="84052"/>
                    <a:pt x="42885" y="84052"/>
                    <a:pt x="42491" y="84581"/>
                  </a:cubicBezTo>
                  <a:cubicBezTo>
                    <a:pt x="42885" y="84052"/>
                    <a:pt x="43672" y="85110"/>
                    <a:pt x="43278" y="85110"/>
                  </a:cubicBezTo>
                  <a:cubicBezTo>
                    <a:pt x="43672" y="85110"/>
                    <a:pt x="44852" y="85638"/>
                    <a:pt x="45245" y="85638"/>
                  </a:cubicBezTo>
                  <a:cubicBezTo>
                    <a:pt x="44852" y="85638"/>
                    <a:pt x="44065" y="85638"/>
                    <a:pt x="44065" y="85638"/>
                  </a:cubicBezTo>
                  <a:cubicBezTo>
                    <a:pt x="44065" y="85638"/>
                    <a:pt x="45639" y="87224"/>
                    <a:pt x="45639" y="87224"/>
                  </a:cubicBezTo>
                  <a:cubicBezTo>
                    <a:pt x="44459" y="87224"/>
                    <a:pt x="43672" y="85110"/>
                    <a:pt x="42491" y="85110"/>
                  </a:cubicBezTo>
                  <a:cubicBezTo>
                    <a:pt x="41704" y="85110"/>
                    <a:pt x="39737" y="84581"/>
                    <a:pt x="39344" y="85638"/>
                  </a:cubicBezTo>
                  <a:cubicBezTo>
                    <a:pt x="39344" y="86167"/>
                    <a:pt x="38950" y="86167"/>
                    <a:pt x="38557" y="86696"/>
                  </a:cubicBezTo>
                  <a:cubicBezTo>
                    <a:pt x="38163" y="86696"/>
                    <a:pt x="38163" y="87753"/>
                    <a:pt x="38557" y="87224"/>
                  </a:cubicBezTo>
                  <a:cubicBezTo>
                    <a:pt x="39344" y="87224"/>
                    <a:pt x="40131" y="86696"/>
                    <a:pt x="40524" y="85638"/>
                  </a:cubicBezTo>
                  <a:cubicBezTo>
                    <a:pt x="40524" y="86167"/>
                    <a:pt x="41311" y="86167"/>
                    <a:pt x="41311" y="86167"/>
                  </a:cubicBezTo>
                  <a:cubicBezTo>
                    <a:pt x="41704" y="86167"/>
                    <a:pt x="42491" y="87753"/>
                    <a:pt x="42491" y="86167"/>
                  </a:cubicBezTo>
                  <a:cubicBezTo>
                    <a:pt x="42491" y="85638"/>
                    <a:pt x="43278" y="86696"/>
                    <a:pt x="43278" y="86696"/>
                  </a:cubicBezTo>
                  <a:cubicBezTo>
                    <a:pt x="43278" y="86696"/>
                    <a:pt x="44852" y="86696"/>
                    <a:pt x="44459" y="87224"/>
                  </a:cubicBezTo>
                  <a:cubicBezTo>
                    <a:pt x="44459" y="87224"/>
                    <a:pt x="44065" y="87224"/>
                    <a:pt x="44065" y="87224"/>
                  </a:cubicBezTo>
                  <a:cubicBezTo>
                    <a:pt x="44065" y="87224"/>
                    <a:pt x="44852" y="87753"/>
                    <a:pt x="44852" y="87753"/>
                  </a:cubicBezTo>
                  <a:cubicBezTo>
                    <a:pt x="44459" y="87753"/>
                    <a:pt x="43672" y="87753"/>
                    <a:pt x="43278" y="87224"/>
                  </a:cubicBezTo>
                  <a:cubicBezTo>
                    <a:pt x="42885" y="86696"/>
                    <a:pt x="42885" y="87224"/>
                    <a:pt x="42885" y="87753"/>
                  </a:cubicBezTo>
                  <a:cubicBezTo>
                    <a:pt x="42885" y="87224"/>
                    <a:pt x="40524" y="86696"/>
                    <a:pt x="40131" y="86696"/>
                  </a:cubicBezTo>
                  <a:cubicBezTo>
                    <a:pt x="39737" y="86696"/>
                    <a:pt x="37377" y="87753"/>
                    <a:pt x="37770" y="88810"/>
                  </a:cubicBezTo>
                  <a:cubicBezTo>
                    <a:pt x="38163" y="89339"/>
                    <a:pt x="40524" y="88281"/>
                    <a:pt x="40918" y="88281"/>
                  </a:cubicBezTo>
                  <a:cubicBezTo>
                    <a:pt x="41311" y="88281"/>
                    <a:pt x="42098" y="88281"/>
                    <a:pt x="42491" y="88810"/>
                  </a:cubicBezTo>
                  <a:cubicBezTo>
                    <a:pt x="42491" y="88810"/>
                    <a:pt x="44065" y="89339"/>
                    <a:pt x="44065" y="89339"/>
                  </a:cubicBezTo>
                  <a:cubicBezTo>
                    <a:pt x="44065" y="89867"/>
                    <a:pt x="42098" y="88810"/>
                    <a:pt x="42098" y="88810"/>
                  </a:cubicBezTo>
                  <a:cubicBezTo>
                    <a:pt x="41311" y="88281"/>
                    <a:pt x="40131" y="88810"/>
                    <a:pt x="39344" y="88810"/>
                  </a:cubicBezTo>
                  <a:cubicBezTo>
                    <a:pt x="36590" y="89867"/>
                    <a:pt x="39737" y="90925"/>
                    <a:pt x="40524" y="90396"/>
                  </a:cubicBezTo>
                  <a:cubicBezTo>
                    <a:pt x="40131" y="90925"/>
                    <a:pt x="39737" y="91453"/>
                    <a:pt x="38950" y="91453"/>
                  </a:cubicBezTo>
                  <a:cubicBezTo>
                    <a:pt x="37770" y="91982"/>
                    <a:pt x="39737" y="92511"/>
                    <a:pt x="39737" y="92511"/>
                  </a:cubicBezTo>
                  <a:cubicBezTo>
                    <a:pt x="39737" y="92511"/>
                    <a:pt x="38163" y="91982"/>
                    <a:pt x="38163" y="93039"/>
                  </a:cubicBezTo>
                  <a:cubicBezTo>
                    <a:pt x="38163" y="94625"/>
                    <a:pt x="38950" y="93568"/>
                    <a:pt x="39737" y="93039"/>
                  </a:cubicBezTo>
                  <a:cubicBezTo>
                    <a:pt x="40524" y="92511"/>
                    <a:pt x="41311" y="91453"/>
                    <a:pt x="42098" y="90925"/>
                  </a:cubicBezTo>
                  <a:cubicBezTo>
                    <a:pt x="42491" y="90925"/>
                    <a:pt x="44852" y="89339"/>
                    <a:pt x="44852" y="90396"/>
                  </a:cubicBezTo>
                  <a:cubicBezTo>
                    <a:pt x="44852" y="90396"/>
                    <a:pt x="43672" y="90396"/>
                    <a:pt x="43672" y="90396"/>
                  </a:cubicBezTo>
                  <a:cubicBezTo>
                    <a:pt x="43672" y="90396"/>
                    <a:pt x="44459" y="90396"/>
                    <a:pt x="44852" y="90925"/>
                  </a:cubicBezTo>
                  <a:cubicBezTo>
                    <a:pt x="43672" y="89867"/>
                    <a:pt x="38557" y="94096"/>
                    <a:pt x="38950" y="94625"/>
                  </a:cubicBezTo>
                  <a:cubicBezTo>
                    <a:pt x="38950" y="95154"/>
                    <a:pt x="41311" y="94096"/>
                    <a:pt x="41704" y="94096"/>
                  </a:cubicBezTo>
                  <a:cubicBezTo>
                    <a:pt x="41704" y="94096"/>
                    <a:pt x="40131" y="94625"/>
                    <a:pt x="39737" y="95154"/>
                  </a:cubicBezTo>
                  <a:cubicBezTo>
                    <a:pt x="39737" y="95154"/>
                    <a:pt x="40524" y="97268"/>
                    <a:pt x="40918" y="96740"/>
                  </a:cubicBezTo>
                  <a:cubicBezTo>
                    <a:pt x="41311" y="96211"/>
                    <a:pt x="41704" y="95154"/>
                    <a:pt x="42098" y="95154"/>
                  </a:cubicBezTo>
                  <a:cubicBezTo>
                    <a:pt x="42491" y="95154"/>
                    <a:pt x="44065" y="95682"/>
                    <a:pt x="44065" y="95682"/>
                  </a:cubicBezTo>
                  <a:cubicBezTo>
                    <a:pt x="44065" y="95682"/>
                    <a:pt x="42491" y="95682"/>
                    <a:pt x="42491" y="95682"/>
                  </a:cubicBezTo>
                  <a:cubicBezTo>
                    <a:pt x="41704" y="95682"/>
                    <a:pt x="41311" y="96211"/>
                    <a:pt x="40918" y="96740"/>
                  </a:cubicBezTo>
                  <a:cubicBezTo>
                    <a:pt x="40918" y="97268"/>
                    <a:pt x="40918" y="97797"/>
                    <a:pt x="40918" y="98325"/>
                  </a:cubicBezTo>
                  <a:cubicBezTo>
                    <a:pt x="41311" y="99911"/>
                    <a:pt x="41311" y="99383"/>
                    <a:pt x="42098" y="98854"/>
                  </a:cubicBezTo>
                  <a:cubicBezTo>
                    <a:pt x="41704" y="99383"/>
                    <a:pt x="41311" y="101497"/>
                    <a:pt x="41704" y="102026"/>
                  </a:cubicBezTo>
                  <a:cubicBezTo>
                    <a:pt x="41704" y="102026"/>
                    <a:pt x="42885" y="99911"/>
                    <a:pt x="43278" y="99911"/>
                  </a:cubicBezTo>
                  <a:cubicBezTo>
                    <a:pt x="43278" y="100440"/>
                    <a:pt x="42885" y="100969"/>
                    <a:pt x="43278" y="101497"/>
                  </a:cubicBezTo>
                  <a:cubicBezTo>
                    <a:pt x="43278" y="102026"/>
                    <a:pt x="43672" y="100969"/>
                    <a:pt x="44065" y="100969"/>
                  </a:cubicBezTo>
                  <a:cubicBezTo>
                    <a:pt x="44852" y="99911"/>
                    <a:pt x="43278" y="98854"/>
                    <a:pt x="43278" y="98325"/>
                  </a:cubicBezTo>
                  <a:cubicBezTo>
                    <a:pt x="43278" y="98325"/>
                    <a:pt x="44065" y="99911"/>
                    <a:pt x="44459" y="99911"/>
                  </a:cubicBezTo>
                  <a:cubicBezTo>
                    <a:pt x="44852" y="100440"/>
                    <a:pt x="44852" y="99911"/>
                    <a:pt x="45245" y="99383"/>
                  </a:cubicBezTo>
                  <a:cubicBezTo>
                    <a:pt x="44852" y="99383"/>
                    <a:pt x="46032" y="100969"/>
                    <a:pt x="45639" y="101497"/>
                  </a:cubicBezTo>
                  <a:cubicBezTo>
                    <a:pt x="46032" y="100969"/>
                    <a:pt x="44852" y="99911"/>
                    <a:pt x="44852" y="100969"/>
                  </a:cubicBezTo>
                  <a:cubicBezTo>
                    <a:pt x="44852" y="102026"/>
                    <a:pt x="45639" y="103083"/>
                    <a:pt x="44852" y="103612"/>
                  </a:cubicBezTo>
                  <a:cubicBezTo>
                    <a:pt x="44852" y="103612"/>
                    <a:pt x="44852" y="102026"/>
                    <a:pt x="44852" y="102026"/>
                  </a:cubicBezTo>
                  <a:cubicBezTo>
                    <a:pt x="44852" y="101497"/>
                    <a:pt x="44065" y="102555"/>
                    <a:pt x="43672" y="102555"/>
                  </a:cubicBezTo>
                  <a:cubicBezTo>
                    <a:pt x="43278" y="102555"/>
                    <a:pt x="42885" y="103612"/>
                    <a:pt x="42885" y="104140"/>
                  </a:cubicBezTo>
                  <a:cubicBezTo>
                    <a:pt x="42491" y="105198"/>
                    <a:pt x="43672" y="104140"/>
                    <a:pt x="43672" y="104669"/>
                  </a:cubicBezTo>
                  <a:cubicBezTo>
                    <a:pt x="44065" y="105198"/>
                    <a:pt x="43278" y="105726"/>
                    <a:pt x="43278" y="105726"/>
                  </a:cubicBezTo>
                  <a:cubicBezTo>
                    <a:pt x="43278" y="105726"/>
                    <a:pt x="44065" y="105198"/>
                    <a:pt x="44459" y="106255"/>
                  </a:cubicBezTo>
                  <a:cubicBezTo>
                    <a:pt x="44459" y="107312"/>
                    <a:pt x="45245" y="107841"/>
                    <a:pt x="45245" y="108370"/>
                  </a:cubicBezTo>
                  <a:cubicBezTo>
                    <a:pt x="44852" y="109427"/>
                    <a:pt x="45245" y="109427"/>
                    <a:pt x="46032" y="110484"/>
                  </a:cubicBezTo>
                  <a:cubicBezTo>
                    <a:pt x="46426" y="111013"/>
                    <a:pt x="46819" y="112070"/>
                    <a:pt x="47213" y="111013"/>
                  </a:cubicBezTo>
                  <a:cubicBezTo>
                    <a:pt x="47213" y="111013"/>
                    <a:pt x="47606" y="113656"/>
                    <a:pt x="48000" y="113656"/>
                  </a:cubicBezTo>
                  <a:cubicBezTo>
                    <a:pt x="48393" y="114185"/>
                    <a:pt x="48000" y="113656"/>
                    <a:pt x="48393" y="113656"/>
                  </a:cubicBezTo>
                  <a:cubicBezTo>
                    <a:pt x="48786" y="114185"/>
                    <a:pt x="49180" y="114713"/>
                    <a:pt x="49573" y="115242"/>
                  </a:cubicBezTo>
                  <a:cubicBezTo>
                    <a:pt x="50360" y="115770"/>
                    <a:pt x="51147" y="116299"/>
                    <a:pt x="51934" y="115770"/>
                  </a:cubicBezTo>
                  <a:cubicBezTo>
                    <a:pt x="52327" y="115770"/>
                    <a:pt x="53508" y="115770"/>
                    <a:pt x="53508" y="115242"/>
                  </a:cubicBezTo>
                  <a:cubicBezTo>
                    <a:pt x="53508" y="115242"/>
                    <a:pt x="53508" y="116828"/>
                    <a:pt x="53508" y="116828"/>
                  </a:cubicBezTo>
                  <a:cubicBezTo>
                    <a:pt x="53508" y="116828"/>
                    <a:pt x="54295" y="114713"/>
                    <a:pt x="54295" y="115242"/>
                  </a:cubicBezTo>
                  <a:cubicBezTo>
                    <a:pt x="54688" y="115242"/>
                    <a:pt x="54295" y="115770"/>
                    <a:pt x="54295" y="115770"/>
                  </a:cubicBezTo>
                  <a:cubicBezTo>
                    <a:pt x="54295" y="116299"/>
                    <a:pt x="54688" y="116299"/>
                    <a:pt x="54688" y="116299"/>
                  </a:cubicBezTo>
                  <a:cubicBezTo>
                    <a:pt x="54688" y="116299"/>
                    <a:pt x="53508" y="116828"/>
                    <a:pt x="53901" y="117356"/>
                  </a:cubicBezTo>
                  <a:cubicBezTo>
                    <a:pt x="54295" y="117356"/>
                    <a:pt x="54295" y="117356"/>
                    <a:pt x="54688" y="116828"/>
                  </a:cubicBezTo>
                  <a:cubicBezTo>
                    <a:pt x="55081" y="117356"/>
                    <a:pt x="54688" y="117885"/>
                    <a:pt x="54688" y="117885"/>
                  </a:cubicBezTo>
                  <a:cubicBezTo>
                    <a:pt x="54688" y="118414"/>
                    <a:pt x="55868" y="116828"/>
                    <a:pt x="55868" y="117356"/>
                  </a:cubicBezTo>
                  <a:cubicBezTo>
                    <a:pt x="55868" y="117885"/>
                    <a:pt x="55081" y="118414"/>
                    <a:pt x="55081" y="118942"/>
                  </a:cubicBezTo>
                  <a:cubicBezTo>
                    <a:pt x="55081" y="118414"/>
                    <a:pt x="56262" y="117885"/>
                    <a:pt x="55868" y="118942"/>
                  </a:cubicBezTo>
                  <a:cubicBezTo>
                    <a:pt x="55868" y="118942"/>
                    <a:pt x="55868" y="118942"/>
                    <a:pt x="55868" y="118414"/>
                  </a:cubicBezTo>
                  <a:cubicBezTo>
                    <a:pt x="55868" y="119471"/>
                    <a:pt x="57049" y="117885"/>
                    <a:pt x="57049" y="117885"/>
                  </a:cubicBezTo>
                  <a:cubicBezTo>
                    <a:pt x="57442" y="118414"/>
                    <a:pt x="57049" y="119471"/>
                    <a:pt x="57049" y="120000"/>
                  </a:cubicBezTo>
                  <a:cubicBezTo>
                    <a:pt x="56655" y="118942"/>
                    <a:pt x="60196" y="118942"/>
                    <a:pt x="57836" y="117356"/>
                  </a:cubicBezTo>
                  <a:cubicBezTo>
                    <a:pt x="58229" y="117356"/>
                    <a:pt x="60196" y="117356"/>
                    <a:pt x="59016" y="116828"/>
                  </a:cubicBezTo>
                  <a:cubicBezTo>
                    <a:pt x="57836" y="115770"/>
                    <a:pt x="59409" y="116299"/>
                    <a:pt x="59803" y="115242"/>
                  </a:cubicBezTo>
                  <a:cubicBezTo>
                    <a:pt x="59803" y="115242"/>
                    <a:pt x="58622" y="115242"/>
                    <a:pt x="58622" y="115242"/>
                  </a:cubicBezTo>
                  <a:cubicBezTo>
                    <a:pt x="59016" y="114713"/>
                    <a:pt x="59409" y="114185"/>
                    <a:pt x="59803" y="114185"/>
                  </a:cubicBezTo>
                  <a:cubicBezTo>
                    <a:pt x="60590" y="113127"/>
                    <a:pt x="59409" y="113656"/>
                    <a:pt x="59409" y="113127"/>
                  </a:cubicBezTo>
                  <a:cubicBezTo>
                    <a:pt x="59409" y="113127"/>
                    <a:pt x="60590" y="112599"/>
                    <a:pt x="60590" y="112070"/>
                  </a:cubicBezTo>
                  <a:cubicBezTo>
                    <a:pt x="60590" y="111541"/>
                    <a:pt x="60590" y="110484"/>
                    <a:pt x="60196" y="109955"/>
                  </a:cubicBezTo>
                  <a:cubicBezTo>
                    <a:pt x="59803" y="109955"/>
                    <a:pt x="60590" y="109427"/>
                    <a:pt x="60196" y="108898"/>
                  </a:cubicBezTo>
                  <a:cubicBezTo>
                    <a:pt x="60196" y="108898"/>
                    <a:pt x="59409" y="108370"/>
                    <a:pt x="59409" y="108370"/>
                  </a:cubicBezTo>
                  <a:cubicBezTo>
                    <a:pt x="59409" y="108370"/>
                    <a:pt x="60983" y="107841"/>
                    <a:pt x="61377" y="107841"/>
                  </a:cubicBezTo>
                  <a:cubicBezTo>
                    <a:pt x="62557" y="107841"/>
                    <a:pt x="61377" y="107312"/>
                    <a:pt x="60983" y="106784"/>
                  </a:cubicBezTo>
                  <a:cubicBezTo>
                    <a:pt x="60983" y="106784"/>
                    <a:pt x="62950" y="106784"/>
                    <a:pt x="62950" y="106784"/>
                  </a:cubicBezTo>
                  <a:cubicBezTo>
                    <a:pt x="62557" y="106255"/>
                    <a:pt x="61770" y="106255"/>
                    <a:pt x="61377" y="105726"/>
                  </a:cubicBezTo>
                  <a:cubicBezTo>
                    <a:pt x="61377" y="105726"/>
                    <a:pt x="62950" y="106255"/>
                    <a:pt x="62950" y="105726"/>
                  </a:cubicBezTo>
                  <a:cubicBezTo>
                    <a:pt x="63344" y="105726"/>
                    <a:pt x="62950" y="105726"/>
                    <a:pt x="62950" y="105198"/>
                  </a:cubicBezTo>
                  <a:cubicBezTo>
                    <a:pt x="63344" y="105198"/>
                    <a:pt x="63344" y="105198"/>
                    <a:pt x="63344" y="105198"/>
                  </a:cubicBezTo>
                  <a:cubicBezTo>
                    <a:pt x="63737" y="104669"/>
                    <a:pt x="62163" y="104140"/>
                    <a:pt x="62163" y="104140"/>
                  </a:cubicBezTo>
                  <a:cubicBezTo>
                    <a:pt x="62163" y="104140"/>
                    <a:pt x="64131" y="104140"/>
                    <a:pt x="63737" y="103612"/>
                  </a:cubicBezTo>
                  <a:cubicBezTo>
                    <a:pt x="63737" y="103083"/>
                    <a:pt x="64131" y="103083"/>
                    <a:pt x="63344" y="102555"/>
                  </a:cubicBezTo>
                  <a:cubicBezTo>
                    <a:pt x="63344" y="102555"/>
                    <a:pt x="62163" y="102555"/>
                    <a:pt x="62163" y="102026"/>
                  </a:cubicBezTo>
                  <a:cubicBezTo>
                    <a:pt x="62163" y="102026"/>
                    <a:pt x="64131" y="101497"/>
                    <a:pt x="64131" y="101497"/>
                  </a:cubicBezTo>
                  <a:cubicBezTo>
                    <a:pt x="64918" y="101497"/>
                    <a:pt x="64524" y="99911"/>
                    <a:pt x="63737" y="99911"/>
                  </a:cubicBezTo>
                  <a:cubicBezTo>
                    <a:pt x="63344" y="99383"/>
                    <a:pt x="62163" y="98854"/>
                    <a:pt x="63344" y="98325"/>
                  </a:cubicBezTo>
                  <a:cubicBezTo>
                    <a:pt x="64131" y="98325"/>
                    <a:pt x="65311" y="98854"/>
                    <a:pt x="65704" y="97797"/>
                  </a:cubicBezTo>
                  <a:cubicBezTo>
                    <a:pt x="65704" y="97797"/>
                    <a:pt x="64918" y="96740"/>
                    <a:pt x="64918" y="96740"/>
                  </a:cubicBezTo>
                  <a:cubicBezTo>
                    <a:pt x="64918" y="96211"/>
                    <a:pt x="65704" y="96211"/>
                    <a:pt x="65704" y="96211"/>
                  </a:cubicBezTo>
                  <a:cubicBezTo>
                    <a:pt x="66098" y="95682"/>
                    <a:pt x="66885" y="95682"/>
                    <a:pt x="67672" y="96211"/>
                  </a:cubicBezTo>
                  <a:cubicBezTo>
                    <a:pt x="67672" y="96211"/>
                    <a:pt x="68459" y="96211"/>
                    <a:pt x="68459" y="96211"/>
                  </a:cubicBezTo>
                  <a:cubicBezTo>
                    <a:pt x="68852" y="95682"/>
                    <a:pt x="68065" y="95154"/>
                    <a:pt x="68065" y="94625"/>
                  </a:cubicBezTo>
                  <a:cubicBezTo>
                    <a:pt x="68459" y="94096"/>
                    <a:pt x="69639" y="91982"/>
                    <a:pt x="70426" y="93039"/>
                  </a:cubicBezTo>
                  <a:cubicBezTo>
                    <a:pt x="70032" y="92511"/>
                    <a:pt x="68852" y="95682"/>
                    <a:pt x="69245" y="95682"/>
                  </a:cubicBezTo>
                  <a:cubicBezTo>
                    <a:pt x="69639" y="96211"/>
                    <a:pt x="70426" y="94625"/>
                    <a:pt x="71213" y="94625"/>
                  </a:cubicBezTo>
                  <a:cubicBezTo>
                    <a:pt x="71213" y="94625"/>
                    <a:pt x="72000" y="95154"/>
                    <a:pt x="72000" y="95154"/>
                  </a:cubicBezTo>
                  <a:cubicBezTo>
                    <a:pt x="72000" y="95154"/>
                    <a:pt x="72000" y="94096"/>
                    <a:pt x="72000" y="94096"/>
                  </a:cubicBezTo>
                  <a:cubicBezTo>
                    <a:pt x="73180" y="94625"/>
                    <a:pt x="73180" y="94096"/>
                    <a:pt x="73573" y="93568"/>
                  </a:cubicBezTo>
                  <a:cubicBezTo>
                    <a:pt x="73967" y="93039"/>
                    <a:pt x="74360" y="93039"/>
                    <a:pt x="74754" y="93039"/>
                  </a:cubicBezTo>
                  <a:cubicBezTo>
                    <a:pt x="75540" y="92511"/>
                    <a:pt x="75540" y="91982"/>
                    <a:pt x="75934" y="91453"/>
                  </a:cubicBezTo>
                  <a:cubicBezTo>
                    <a:pt x="76327" y="90925"/>
                    <a:pt x="77114" y="89867"/>
                    <a:pt x="77508" y="88810"/>
                  </a:cubicBezTo>
                  <a:cubicBezTo>
                    <a:pt x="78295" y="87753"/>
                    <a:pt x="78295" y="87224"/>
                    <a:pt x="79081" y="87224"/>
                  </a:cubicBezTo>
                  <a:cubicBezTo>
                    <a:pt x="79475" y="86696"/>
                    <a:pt x="80655" y="86696"/>
                    <a:pt x="80655" y="85638"/>
                  </a:cubicBezTo>
                  <a:cubicBezTo>
                    <a:pt x="80262" y="85638"/>
                    <a:pt x="79868" y="82995"/>
                    <a:pt x="79868" y="82995"/>
                  </a:cubicBezTo>
                  <a:cubicBezTo>
                    <a:pt x="80262" y="82995"/>
                    <a:pt x="81442" y="84581"/>
                    <a:pt x="81836" y="84581"/>
                  </a:cubicBezTo>
                  <a:cubicBezTo>
                    <a:pt x="82229" y="85110"/>
                    <a:pt x="82622" y="85110"/>
                    <a:pt x="83016" y="85110"/>
                  </a:cubicBezTo>
                  <a:cubicBezTo>
                    <a:pt x="83016" y="85110"/>
                    <a:pt x="83803" y="84581"/>
                    <a:pt x="83803" y="84581"/>
                  </a:cubicBezTo>
                  <a:cubicBezTo>
                    <a:pt x="84196" y="84581"/>
                    <a:pt x="84590" y="85110"/>
                    <a:pt x="84983" y="84581"/>
                  </a:cubicBezTo>
                  <a:cubicBezTo>
                    <a:pt x="84983" y="84581"/>
                    <a:pt x="84196" y="83524"/>
                    <a:pt x="85377" y="84052"/>
                  </a:cubicBezTo>
                  <a:cubicBezTo>
                    <a:pt x="86163" y="84052"/>
                    <a:pt x="86950" y="84052"/>
                    <a:pt x="87737" y="83524"/>
                  </a:cubicBezTo>
                  <a:cubicBezTo>
                    <a:pt x="89704" y="82995"/>
                    <a:pt x="91278" y="82466"/>
                    <a:pt x="93245" y="81409"/>
                  </a:cubicBezTo>
                  <a:cubicBezTo>
                    <a:pt x="93639" y="80881"/>
                    <a:pt x="99934" y="75594"/>
                    <a:pt x="100327" y="75594"/>
                  </a:cubicBezTo>
                  <a:cubicBezTo>
                    <a:pt x="99934" y="75594"/>
                    <a:pt x="97180" y="75594"/>
                    <a:pt x="96786" y="75594"/>
                  </a:cubicBezTo>
                  <a:cubicBezTo>
                    <a:pt x="96000" y="75066"/>
                    <a:pt x="95213" y="74537"/>
                    <a:pt x="94426" y="74537"/>
                  </a:cubicBezTo>
                  <a:cubicBezTo>
                    <a:pt x="93639" y="74537"/>
                    <a:pt x="92852" y="75066"/>
                    <a:pt x="92459" y="75066"/>
                  </a:cubicBezTo>
                  <a:cubicBezTo>
                    <a:pt x="91672" y="75594"/>
                    <a:pt x="91672" y="74537"/>
                    <a:pt x="91278" y="75066"/>
                  </a:cubicBezTo>
                  <a:cubicBezTo>
                    <a:pt x="90885" y="75066"/>
                    <a:pt x="90491" y="76123"/>
                    <a:pt x="90098" y="76123"/>
                  </a:cubicBezTo>
                  <a:cubicBezTo>
                    <a:pt x="88524" y="76123"/>
                    <a:pt x="91278" y="74008"/>
                    <a:pt x="91672" y="74537"/>
                  </a:cubicBezTo>
                  <a:cubicBezTo>
                    <a:pt x="91278" y="74008"/>
                    <a:pt x="90098" y="74537"/>
                    <a:pt x="89704" y="74537"/>
                  </a:cubicBezTo>
                  <a:cubicBezTo>
                    <a:pt x="88524" y="74537"/>
                    <a:pt x="87737" y="74008"/>
                    <a:pt x="86950" y="74008"/>
                  </a:cubicBezTo>
                  <a:cubicBezTo>
                    <a:pt x="87344" y="74008"/>
                    <a:pt x="88524" y="72951"/>
                    <a:pt x="88918" y="72422"/>
                  </a:cubicBezTo>
                  <a:cubicBezTo>
                    <a:pt x="88918" y="70837"/>
                    <a:pt x="89704" y="71365"/>
                    <a:pt x="90098" y="71894"/>
                  </a:cubicBezTo>
                  <a:cubicBezTo>
                    <a:pt x="90885" y="71894"/>
                    <a:pt x="94032" y="70837"/>
                    <a:pt x="94426" y="70308"/>
                  </a:cubicBezTo>
                  <a:cubicBezTo>
                    <a:pt x="94426" y="69779"/>
                    <a:pt x="92459" y="69251"/>
                    <a:pt x="92065" y="68722"/>
                  </a:cubicBezTo>
                  <a:cubicBezTo>
                    <a:pt x="92459" y="69251"/>
                    <a:pt x="94032" y="69779"/>
                    <a:pt x="94426" y="69779"/>
                  </a:cubicBezTo>
                  <a:cubicBezTo>
                    <a:pt x="94819" y="70308"/>
                    <a:pt x="96393" y="70308"/>
                    <a:pt x="96393" y="71365"/>
                  </a:cubicBezTo>
                  <a:cubicBezTo>
                    <a:pt x="96000" y="72951"/>
                    <a:pt x="96786" y="73480"/>
                    <a:pt x="97573" y="73480"/>
                  </a:cubicBezTo>
                  <a:cubicBezTo>
                    <a:pt x="97573" y="73480"/>
                    <a:pt x="99934" y="73480"/>
                    <a:pt x="99540" y="72951"/>
                  </a:cubicBezTo>
                  <a:cubicBezTo>
                    <a:pt x="99540" y="72951"/>
                    <a:pt x="99540" y="74008"/>
                    <a:pt x="99934" y="74008"/>
                  </a:cubicBezTo>
                  <a:cubicBezTo>
                    <a:pt x="100721" y="73480"/>
                    <a:pt x="101114" y="71894"/>
                    <a:pt x="101114" y="70837"/>
                  </a:cubicBezTo>
                  <a:cubicBezTo>
                    <a:pt x="101114" y="70308"/>
                    <a:pt x="101114" y="68193"/>
                    <a:pt x="100327" y="68722"/>
                  </a:cubicBezTo>
                  <a:cubicBezTo>
                    <a:pt x="99540" y="69779"/>
                    <a:pt x="99934" y="68722"/>
                    <a:pt x="99540" y="68193"/>
                  </a:cubicBezTo>
                  <a:cubicBezTo>
                    <a:pt x="98754" y="67136"/>
                    <a:pt x="97573" y="66607"/>
                    <a:pt x="96393" y="65550"/>
                  </a:cubicBezTo>
                  <a:cubicBezTo>
                    <a:pt x="96000" y="65022"/>
                    <a:pt x="95606" y="65022"/>
                    <a:pt x="95213" y="64493"/>
                  </a:cubicBezTo>
                  <a:cubicBezTo>
                    <a:pt x="95213" y="64493"/>
                    <a:pt x="93639" y="65022"/>
                    <a:pt x="93639" y="65550"/>
                  </a:cubicBezTo>
                  <a:cubicBezTo>
                    <a:pt x="93639" y="65550"/>
                    <a:pt x="94032" y="65022"/>
                    <a:pt x="93639" y="65022"/>
                  </a:cubicBezTo>
                  <a:cubicBezTo>
                    <a:pt x="93639" y="65022"/>
                    <a:pt x="93245" y="64493"/>
                    <a:pt x="93245" y="64493"/>
                  </a:cubicBezTo>
                  <a:cubicBezTo>
                    <a:pt x="93245" y="63964"/>
                    <a:pt x="94819" y="64493"/>
                    <a:pt x="94819" y="63964"/>
                  </a:cubicBezTo>
                  <a:cubicBezTo>
                    <a:pt x="94819" y="62907"/>
                    <a:pt x="94819" y="62378"/>
                    <a:pt x="93639" y="62378"/>
                  </a:cubicBezTo>
                  <a:cubicBezTo>
                    <a:pt x="92852" y="62907"/>
                    <a:pt x="92459" y="63964"/>
                    <a:pt x="91672" y="62907"/>
                  </a:cubicBezTo>
                  <a:cubicBezTo>
                    <a:pt x="91672" y="62907"/>
                    <a:pt x="90098" y="62907"/>
                    <a:pt x="90098" y="62378"/>
                  </a:cubicBezTo>
                  <a:cubicBezTo>
                    <a:pt x="90098" y="61321"/>
                    <a:pt x="92065" y="62907"/>
                    <a:pt x="92065" y="62907"/>
                  </a:cubicBezTo>
                  <a:cubicBezTo>
                    <a:pt x="92459" y="62907"/>
                    <a:pt x="94426" y="62378"/>
                    <a:pt x="94426" y="61850"/>
                  </a:cubicBezTo>
                  <a:cubicBezTo>
                    <a:pt x="94819" y="61850"/>
                    <a:pt x="92852" y="60792"/>
                    <a:pt x="92459" y="60792"/>
                  </a:cubicBezTo>
                  <a:cubicBezTo>
                    <a:pt x="91672" y="60792"/>
                    <a:pt x="90491" y="60792"/>
                    <a:pt x="89704" y="61321"/>
                  </a:cubicBezTo>
                  <a:cubicBezTo>
                    <a:pt x="90098" y="61321"/>
                    <a:pt x="91672" y="59735"/>
                    <a:pt x="91672" y="60264"/>
                  </a:cubicBezTo>
                  <a:cubicBezTo>
                    <a:pt x="91672" y="59735"/>
                    <a:pt x="90098" y="59735"/>
                    <a:pt x="90098" y="59207"/>
                  </a:cubicBezTo>
                  <a:cubicBezTo>
                    <a:pt x="91278" y="59735"/>
                    <a:pt x="92459" y="60792"/>
                    <a:pt x="93639" y="59735"/>
                  </a:cubicBezTo>
                  <a:cubicBezTo>
                    <a:pt x="93639" y="59735"/>
                    <a:pt x="94819" y="59207"/>
                    <a:pt x="94819" y="58678"/>
                  </a:cubicBezTo>
                  <a:cubicBezTo>
                    <a:pt x="94426" y="58149"/>
                    <a:pt x="93639" y="57621"/>
                    <a:pt x="93639" y="57092"/>
                  </a:cubicBezTo>
                  <a:cubicBezTo>
                    <a:pt x="93639" y="57621"/>
                    <a:pt x="94819" y="58149"/>
                    <a:pt x="95213" y="58149"/>
                  </a:cubicBezTo>
                  <a:cubicBezTo>
                    <a:pt x="96000" y="58678"/>
                    <a:pt x="95606" y="57621"/>
                    <a:pt x="96393" y="57621"/>
                  </a:cubicBezTo>
                  <a:cubicBezTo>
                    <a:pt x="96786" y="57621"/>
                    <a:pt x="99934" y="58678"/>
                    <a:pt x="99934" y="58678"/>
                  </a:cubicBezTo>
                  <a:cubicBezTo>
                    <a:pt x="99540" y="58678"/>
                    <a:pt x="96786" y="58149"/>
                    <a:pt x="96786" y="58149"/>
                  </a:cubicBezTo>
                  <a:cubicBezTo>
                    <a:pt x="97573" y="60264"/>
                    <a:pt x="99934" y="59735"/>
                    <a:pt x="101114" y="59735"/>
                  </a:cubicBezTo>
                  <a:cubicBezTo>
                    <a:pt x="101508" y="59207"/>
                    <a:pt x="102688" y="59735"/>
                    <a:pt x="103081" y="59207"/>
                  </a:cubicBezTo>
                  <a:cubicBezTo>
                    <a:pt x="104262" y="58678"/>
                    <a:pt x="103868" y="57621"/>
                    <a:pt x="103081" y="57092"/>
                  </a:cubicBezTo>
                  <a:cubicBezTo>
                    <a:pt x="102688" y="56563"/>
                    <a:pt x="101508" y="56035"/>
                    <a:pt x="101114" y="56035"/>
                  </a:cubicBezTo>
                  <a:cubicBezTo>
                    <a:pt x="100721" y="56035"/>
                    <a:pt x="101114" y="57621"/>
                    <a:pt x="101114" y="58149"/>
                  </a:cubicBezTo>
                  <a:cubicBezTo>
                    <a:pt x="100721" y="57621"/>
                    <a:pt x="100721" y="57092"/>
                    <a:pt x="100327" y="56563"/>
                  </a:cubicBezTo>
                  <a:cubicBezTo>
                    <a:pt x="100327" y="56035"/>
                    <a:pt x="99934" y="56563"/>
                    <a:pt x="99540" y="56035"/>
                  </a:cubicBezTo>
                  <a:cubicBezTo>
                    <a:pt x="99934" y="56563"/>
                    <a:pt x="100721" y="53392"/>
                    <a:pt x="100721" y="52863"/>
                  </a:cubicBezTo>
                  <a:cubicBezTo>
                    <a:pt x="100721" y="52863"/>
                    <a:pt x="101114" y="54449"/>
                    <a:pt x="101114" y="54449"/>
                  </a:cubicBezTo>
                  <a:cubicBezTo>
                    <a:pt x="101114" y="55506"/>
                    <a:pt x="101114" y="56035"/>
                    <a:pt x="101508" y="56035"/>
                  </a:cubicBezTo>
                  <a:cubicBezTo>
                    <a:pt x="102688" y="56035"/>
                    <a:pt x="103475" y="55506"/>
                    <a:pt x="104262" y="55506"/>
                  </a:cubicBezTo>
                  <a:cubicBezTo>
                    <a:pt x="104655" y="55506"/>
                    <a:pt x="107016" y="54449"/>
                    <a:pt x="106229" y="53392"/>
                  </a:cubicBezTo>
                  <a:cubicBezTo>
                    <a:pt x="105442" y="52863"/>
                    <a:pt x="105049" y="53920"/>
                    <a:pt x="104655" y="53392"/>
                  </a:cubicBezTo>
                  <a:cubicBezTo>
                    <a:pt x="104655" y="52863"/>
                    <a:pt x="104655" y="52863"/>
                    <a:pt x="104655" y="52334"/>
                  </a:cubicBezTo>
                  <a:cubicBezTo>
                    <a:pt x="105049" y="51806"/>
                    <a:pt x="104655" y="51277"/>
                    <a:pt x="104262" y="51277"/>
                  </a:cubicBezTo>
                  <a:cubicBezTo>
                    <a:pt x="104262" y="50748"/>
                    <a:pt x="103081" y="50748"/>
                    <a:pt x="102688" y="50748"/>
                  </a:cubicBezTo>
                  <a:cubicBezTo>
                    <a:pt x="101901" y="50748"/>
                    <a:pt x="101508" y="51806"/>
                    <a:pt x="100721" y="50748"/>
                  </a:cubicBezTo>
                  <a:cubicBezTo>
                    <a:pt x="102295" y="52334"/>
                    <a:pt x="103081" y="48105"/>
                    <a:pt x="104655" y="50220"/>
                  </a:cubicBezTo>
                  <a:cubicBezTo>
                    <a:pt x="105049" y="51277"/>
                    <a:pt x="105836" y="49691"/>
                    <a:pt x="105836" y="48634"/>
                  </a:cubicBezTo>
                  <a:cubicBezTo>
                    <a:pt x="105836" y="48105"/>
                    <a:pt x="104655" y="46519"/>
                    <a:pt x="104655" y="46519"/>
                  </a:cubicBezTo>
                  <a:cubicBezTo>
                    <a:pt x="104655" y="45991"/>
                    <a:pt x="105836" y="47577"/>
                    <a:pt x="105836" y="48105"/>
                  </a:cubicBezTo>
                  <a:cubicBezTo>
                    <a:pt x="105836" y="48634"/>
                    <a:pt x="106622" y="47577"/>
                    <a:pt x="106229" y="46519"/>
                  </a:cubicBezTo>
                  <a:cubicBezTo>
                    <a:pt x="105836" y="45991"/>
                    <a:pt x="105049" y="44933"/>
                    <a:pt x="104655" y="44405"/>
                  </a:cubicBezTo>
                  <a:cubicBezTo>
                    <a:pt x="103868" y="44405"/>
                    <a:pt x="102688" y="44933"/>
                    <a:pt x="101901" y="44405"/>
                  </a:cubicBezTo>
                  <a:cubicBezTo>
                    <a:pt x="101508" y="43876"/>
                    <a:pt x="101508" y="42819"/>
                    <a:pt x="100721" y="42819"/>
                  </a:cubicBezTo>
                  <a:cubicBezTo>
                    <a:pt x="100721" y="42290"/>
                    <a:pt x="99147" y="42819"/>
                    <a:pt x="99540" y="42290"/>
                  </a:cubicBezTo>
                  <a:cubicBezTo>
                    <a:pt x="99934" y="41233"/>
                    <a:pt x="99934" y="40704"/>
                    <a:pt x="100721" y="41762"/>
                  </a:cubicBezTo>
                  <a:cubicBezTo>
                    <a:pt x="101508" y="42819"/>
                    <a:pt x="102295" y="41233"/>
                    <a:pt x="103081" y="40704"/>
                  </a:cubicBezTo>
                  <a:cubicBezTo>
                    <a:pt x="104262" y="39647"/>
                    <a:pt x="106622" y="42819"/>
                    <a:pt x="107803" y="41233"/>
                  </a:cubicBezTo>
                  <a:cubicBezTo>
                    <a:pt x="108196" y="40704"/>
                    <a:pt x="108196" y="38061"/>
                    <a:pt x="107016" y="38590"/>
                  </a:cubicBezTo>
                  <a:cubicBezTo>
                    <a:pt x="106622" y="38590"/>
                    <a:pt x="106229" y="39118"/>
                    <a:pt x="105836" y="38590"/>
                  </a:cubicBezTo>
                  <a:cubicBezTo>
                    <a:pt x="105049" y="38590"/>
                    <a:pt x="104262" y="38061"/>
                    <a:pt x="103475" y="37004"/>
                  </a:cubicBezTo>
                  <a:cubicBezTo>
                    <a:pt x="102295" y="35947"/>
                    <a:pt x="106622" y="37533"/>
                    <a:pt x="106622" y="37004"/>
                  </a:cubicBezTo>
                  <a:cubicBezTo>
                    <a:pt x="106229" y="35947"/>
                    <a:pt x="104262" y="35418"/>
                    <a:pt x="103475" y="34889"/>
                  </a:cubicBezTo>
                  <a:cubicBezTo>
                    <a:pt x="102295" y="34361"/>
                    <a:pt x="102295" y="34889"/>
                    <a:pt x="101901" y="35947"/>
                  </a:cubicBezTo>
                  <a:cubicBezTo>
                    <a:pt x="101901" y="36475"/>
                    <a:pt x="101114" y="37004"/>
                    <a:pt x="100721" y="36475"/>
                  </a:cubicBezTo>
                  <a:cubicBezTo>
                    <a:pt x="100327" y="36475"/>
                    <a:pt x="101508" y="34361"/>
                    <a:pt x="101508" y="33832"/>
                  </a:cubicBezTo>
                  <a:cubicBezTo>
                    <a:pt x="101508" y="33303"/>
                    <a:pt x="101901" y="32246"/>
                    <a:pt x="102295" y="31718"/>
                  </a:cubicBezTo>
                  <a:cubicBezTo>
                    <a:pt x="102295" y="31189"/>
                    <a:pt x="102295" y="30132"/>
                    <a:pt x="102688" y="30132"/>
                  </a:cubicBezTo>
                  <a:cubicBezTo>
                    <a:pt x="103081" y="30132"/>
                    <a:pt x="103868" y="30132"/>
                    <a:pt x="104262" y="29603"/>
                  </a:cubicBezTo>
                  <a:cubicBezTo>
                    <a:pt x="104262" y="29603"/>
                    <a:pt x="106229" y="26960"/>
                    <a:pt x="106229" y="27488"/>
                  </a:cubicBezTo>
                  <a:cubicBezTo>
                    <a:pt x="106229" y="27488"/>
                    <a:pt x="105442" y="26960"/>
                    <a:pt x="105442" y="26960"/>
                  </a:cubicBezTo>
                  <a:cubicBezTo>
                    <a:pt x="105442" y="26431"/>
                    <a:pt x="105442" y="25903"/>
                    <a:pt x="105442" y="25374"/>
                  </a:cubicBezTo>
                  <a:cubicBezTo>
                    <a:pt x="105442" y="24317"/>
                    <a:pt x="105836" y="24317"/>
                    <a:pt x="106622" y="24317"/>
                  </a:cubicBezTo>
                  <a:cubicBezTo>
                    <a:pt x="107409" y="24317"/>
                    <a:pt x="110557" y="22731"/>
                    <a:pt x="108590" y="22731"/>
                  </a:cubicBezTo>
                  <a:cubicBezTo>
                    <a:pt x="107409" y="22731"/>
                    <a:pt x="105442" y="22202"/>
                    <a:pt x="104655" y="23259"/>
                  </a:cubicBezTo>
                  <a:cubicBezTo>
                    <a:pt x="104262" y="23788"/>
                    <a:pt x="104262" y="24845"/>
                    <a:pt x="103475" y="24317"/>
                  </a:cubicBezTo>
                  <a:cubicBezTo>
                    <a:pt x="102688" y="23788"/>
                    <a:pt x="103475" y="22731"/>
                    <a:pt x="103868" y="22202"/>
                  </a:cubicBezTo>
                  <a:cubicBezTo>
                    <a:pt x="104655" y="20616"/>
                    <a:pt x="106229" y="21674"/>
                    <a:pt x="107409" y="21674"/>
                  </a:cubicBezTo>
                  <a:cubicBezTo>
                    <a:pt x="108983" y="21674"/>
                    <a:pt x="110557" y="22202"/>
                    <a:pt x="111344" y="20088"/>
                  </a:cubicBezTo>
                  <a:cubicBezTo>
                    <a:pt x="111737" y="20088"/>
                    <a:pt x="110163" y="19559"/>
                    <a:pt x="110163" y="19559"/>
                  </a:cubicBezTo>
                  <a:cubicBezTo>
                    <a:pt x="109377" y="19030"/>
                    <a:pt x="108590" y="19559"/>
                    <a:pt x="107803" y="19559"/>
                  </a:cubicBezTo>
                  <a:cubicBezTo>
                    <a:pt x="107016" y="19559"/>
                    <a:pt x="106622" y="19030"/>
                    <a:pt x="105836" y="19030"/>
                  </a:cubicBezTo>
                  <a:cubicBezTo>
                    <a:pt x="105442" y="19030"/>
                    <a:pt x="104655" y="19030"/>
                    <a:pt x="104262" y="19030"/>
                  </a:cubicBezTo>
                  <a:cubicBezTo>
                    <a:pt x="104655" y="19559"/>
                    <a:pt x="105836" y="19030"/>
                    <a:pt x="106622" y="19030"/>
                  </a:cubicBezTo>
                  <a:cubicBezTo>
                    <a:pt x="107803" y="19030"/>
                    <a:pt x="108590" y="18502"/>
                    <a:pt x="109770" y="18502"/>
                  </a:cubicBezTo>
                  <a:cubicBezTo>
                    <a:pt x="111344" y="19030"/>
                    <a:pt x="112131" y="17973"/>
                    <a:pt x="113311" y="17973"/>
                  </a:cubicBezTo>
                  <a:cubicBezTo>
                    <a:pt x="113704" y="17973"/>
                    <a:pt x="114491" y="17973"/>
                    <a:pt x="114491" y="17444"/>
                  </a:cubicBezTo>
                  <a:cubicBezTo>
                    <a:pt x="114491" y="17444"/>
                    <a:pt x="113704" y="16387"/>
                    <a:pt x="114098" y="16387"/>
                  </a:cubicBezTo>
                  <a:cubicBezTo>
                    <a:pt x="116065" y="15859"/>
                    <a:pt x="118032" y="15330"/>
                    <a:pt x="119606" y="13744"/>
                  </a:cubicBezTo>
                  <a:cubicBezTo>
                    <a:pt x="120000" y="13215"/>
                    <a:pt x="118426" y="12687"/>
                    <a:pt x="118426" y="12687"/>
                  </a:cubicBezTo>
                  <a:cubicBezTo>
                    <a:pt x="117245" y="12158"/>
                    <a:pt x="116065" y="11629"/>
                    <a:pt x="115278" y="11629"/>
                  </a:cubicBezTo>
                  <a:cubicBezTo>
                    <a:pt x="112918" y="11101"/>
                    <a:pt x="110950" y="10572"/>
                    <a:pt x="108983" y="13215"/>
                  </a:cubicBezTo>
                  <a:cubicBezTo>
                    <a:pt x="108196" y="14801"/>
                    <a:pt x="107409" y="13744"/>
                    <a:pt x="105836" y="13744"/>
                  </a:cubicBezTo>
                  <a:cubicBezTo>
                    <a:pt x="105442" y="13744"/>
                    <a:pt x="103868" y="15330"/>
                    <a:pt x="104262" y="13744"/>
                  </a:cubicBezTo>
                  <a:cubicBezTo>
                    <a:pt x="104262" y="12687"/>
                    <a:pt x="102295" y="14273"/>
                    <a:pt x="101901" y="14801"/>
                  </a:cubicBezTo>
                  <a:cubicBezTo>
                    <a:pt x="101114" y="15330"/>
                    <a:pt x="100327" y="15859"/>
                    <a:pt x="99540" y="16387"/>
                  </a:cubicBezTo>
                  <a:cubicBezTo>
                    <a:pt x="99147" y="16387"/>
                    <a:pt x="96000" y="19559"/>
                    <a:pt x="96000" y="19559"/>
                  </a:cubicBezTo>
                  <a:cubicBezTo>
                    <a:pt x="95213" y="18502"/>
                    <a:pt x="103868" y="11629"/>
                    <a:pt x="98754" y="10044"/>
                  </a:cubicBezTo>
                  <a:cubicBezTo>
                    <a:pt x="96786" y="10044"/>
                    <a:pt x="97180" y="11629"/>
                    <a:pt x="95606" y="12687"/>
                  </a:cubicBezTo>
                  <a:cubicBezTo>
                    <a:pt x="94426" y="13215"/>
                    <a:pt x="93639" y="13215"/>
                    <a:pt x="92459" y="13744"/>
                  </a:cubicBezTo>
                  <a:cubicBezTo>
                    <a:pt x="92065" y="13744"/>
                    <a:pt x="90098" y="14801"/>
                    <a:pt x="89704" y="14801"/>
                  </a:cubicBezTo>
                  <a:cubicBezTo>
                    <a:pt x="88918" y="13215"/>
                    <a:pt x="91672" y="12687"/>
                    <a:pt x="92459" y="12687"/>
                  </a:cubicBezTo>
                  <a:cubicBezTo>
                    <a:pt x="92459" y="12158"/>
                    <a:pt x="94819" y="11629"/>
                    <a:pt x="93639" y="11101"/>
                  </a:cubicBezTo>
                  <a:cubicBezTo>
                    <a:pt x="92459" y="10572"/>
                    <a:pt x="91278" y="10572"/>
                    <a:pt x="90098" y="10572"/>
                  </a:cubicBezTo>
                  <a:cubicBezTo>
                    <a:pt x="86950" y="10572"/>
                    <a:pt x="83803" y="11101"/>
                    <a:pt x="80655" y="12158"/>
                  </a:cubicBezTo>
                  <a:cubicBezTo>
                    <a:pt x="80655" y="12158"/>
                    <a:pt x="79475" y="13215"/>
                    <a:pt x="79081" y="12687"/>
                  </a:cubicBezTo>
                  <a:cubicBezTo>
                    <a:pt x="79081" y="11629"/>
                    <a:pt x="78688" y="11629"/>
                    <a:pt x="79475" y="11629"/>
                  </a:cubicBezTo>
                  <a:cubicBezTo>
                    <a:pt x="81049" y="10572"/>
                    <a:pt x="82622" y="10044"/>
                    <a:pt x="84196" y="9515"/>
                  </a:cubicBezTo>
                  <a:cubicBezTo>
                    <a:pt x="86950" y="8986"/>
                    <a:pt x="90098" y="9515"/>
                    <a:pt x="93245" y="9515"/>
                  </a:cubicBezTo>
                  <a:cubicBezTo>
                    <a:pt x="94032" y="9515"/>
                    <a:pt x="94819" y="9515"/>
                    <a:pt x="95606" y="9515"/>
                  </a:cubicBezTo>
                  <a:cubicBezTo>
                    <a:pt x="97180" y="8458"/>
                    <a:pt x="99147" y="8458"/>
                    <a:pt x="100721" y="7400"/>
                  </a:cubicBezTo>
                  <a:cubicBezTo>
                    <a:pt x="101508" y="7400"/>
                    <a:pt x="101901" y="6872"/>
                    <a:pt x="100721" y="6343"/>
                  </a:cubicBezTo>
                  <a:cubicBezTo>
                    <a:pt x="99934" y="5814"/>
                    <a:pt x="98360" y="5286"/>
                    <a:pt x="97573" y="5814"/>
                  </a:cubicBezTo>
                  <a:cubicBezTo>
                    <a:pt x="96786" y="5814"/>
                    <a:pt x="96786" y="5286"/>
                    <a:pt x="96000" y="4757"/>
                  </a:cubicBezTo>
                  <a:cubicBezTo>
                    <a:pt x="95213" y="4757"/>
                    <a:pt x="94426" y="5814"/>
                    <a:pt x="93639" y="5814"/>
                  </a:cubicBezTo>
                  <a:cubicBezTo>
                    <a:pt x="93639" y="5814"/>
                    <a:pt x="94426" y="4229"/>
                    <a:pt x="94819" y="4229"/>
                  </a:cubicBezTo>
                  <a:cubicBezTo>
                    <a:pt x="95213" y="3171"/>
                    <a:pt x="93639" y="3171"/>
                    <a:pt x="93245" y="3171"/>
                  </a:cubicBezTo>
                  <a:cubicBezTo>
                    <a:pt x="90885" y="3700"/>
                    <a:pt x="88918" y="3700"/>
                    <a:pt x="86557" y="3171"/>
                  </a:cubicBezTo>
                  <a:cubicBezTo>
                    <a:pt x="84590" y="3171"/>
                    <a:pt x="83016" y="4229"/>
                    <a:pt x="81049" y="4229"/>
                  </a:cubicBezTo>
                  <a:cubicBezTo>
                    <a:pt x="80262" y="4229"/>
                    <a:pt x="79081" y="4229"/>
                    <a:pt x="78295" y="4229"/>
                  </a:cubicBezTo>
                  <a:cubicBezTo>
                    <a:pt x="77508" y="4757"/>
                    <a:pt x="76327" y="4229"/>
                    <a:pt x="75934" y="4757"/>
                  </a:cubicBezTo>
                  <a:cubicBezTo>
                    <a:pt x="77114" y="4229"/>
                    <a:pt x="78295" y="4229"/>
                    <a:pt x="79475" y="3700"/>
                  </a:cubicBezTo>
                  <a:cubicBezTo>
                    <a:pt x="81442" y="3700"/>
                    <a:pt x="83016" y="3171"/>
                    <a:pt x="84590" y="3171"/>
                  </a:cubicBezTo>
                  <a:cubicBezTo>
                    <a:pt x="85377" y="3171"/>
                    <a:pt x="93245" y="3171"/>
                    <a:pt x="93245" y="2114"/>
                  </a:cubicBezTo>
                  <a:cubicBezTo>
                    <a:pt x="92852" y="2114"/>
                    <a:pt x="91672" y="1585"/>
                    <a:pt x="91278" y="1057"/>
                  </a:cubicBezTo>
                  <a:cubicBezTo>
                    <a:pt x="90098" y="1057"/>
                    <a:pt x="89311" y="1057"/>
                    <a:pt x="88131" y="1057"/>
                  </a:cubicBezTo>
                  <a:cubicBezTo>
                    <a:pt x="86557" y="1057"/>
                    <a:pt x="84983" y="528"/>
                    <a:pt x="83803" y="0"/>
                  </a:cubicBezTo>
                  <a:cubicBezTo>
                    <a:pt x="81049" y="0"/>
                    <a:pt x="78688" y="0"/>
                    <a:pt x="76327" y="0"/>
                  </a:cubicBezTo>
                  <a:cubicBezTo>
                    <a:pt x="75147" y="528"/>
                    <a:pt x="73967" y="528"/>
                    <a:pt x="72786" y="528"/>
                  </a:cubicBezTo>
                  <a:cubicBezTo>
                    <a:pt x="72393" y="528"/>
                    <a:pt x="72000" y="1585"/>
                    <a:pt x="72000" y="1585"/>
                  </a:cubicBezTo>
                  <a:cubicBezTo>
                    <a:pt x="71213" y="1585"/>
                    <a:pt x="70426" y="1057"/>
                    <a:pt x="69639" y="1057"/>
                  </a:cubicBezTo>
                  <a:cubicBezTo>
                    <a:pt x="69245" y="1057"/>
                    <a:pt x="68852" y="1585"/>
                    <a:pt x="68065" y="1585"/>
                  </a:cubicBezTo>
                  <a:cubicBezTo>
                    <a:pt x="67278" y="1585"/>
                    <a:pt x="67278" y="2114"/>
                    <a:pt x="68065" y="2114"/>
                  </a:cubicBezTo>
                  <a:cubicBezTo>
                    <a:pt x="69245" y="2643"/>
                    <a:pt x="70426" y="2643"/>
                    <a:pt x="71213" y="3171"/>
                  </a:cubicBezTo>
                  <a:cubicBezTo>
                    <a:pt x="70819" y="2643"/>
                    <a:pt x="68459" y="3700"/>
                    <a:pt x="68065" y="4229"/>
                  </a:cubicBezTo>
                  <a:cubicBezTo>
                    <a:pt x="68065" y="4229"/>
                    <a:pt x="66885" y="4229"/>
                    <a:pt x="66885" y="4229"/>
                  </a:cubicBezTo>
                  <a:cubicBezTo>
                    <a:pt x="66885" y="4229"/>
                    <a:pt x="67672" y="5286"/>
                    <a:pt x="67672" y="5286"/>
                  </a:cubicBezTo>
                  <a:cubicBezTo>
                    <a:pt x="67278" y="5286"/>
                    <a:pt x="66491" y="4757"/>
                    <a:pt x="66098" y="4229"/>
                  </a:cubicBezTo>
                  <a:cubicBezTo>
                    <a:pt x="65704" y="3700"/>
                    <a:pt x="64524" y="4229"/>
                    <a:pt x="64131" y="4229"/>
                  </a:cubicBezTo>
                  <a:cubicBezTo>
                    <a:pt x="62950" y="3700"/>
                    <a:pt x="61770" y="3171"/>
                    <a:pt x="60590" y="2643"/>
                  </a:cubicBezTo>
                  <a:cubicBezTo>
                    <a:pt x="59803" y="2114"/>
                    <a:pt x="59016" y="3171"/>
                    <a:pt x="57836" y="3171"/>
                  </a:cubicBezTo>
                  <a:cubicBezTo>
                    <a:pt x="57442" y="3171"/>
                    <a:pt x="55081" y="2643"/>
                    <a:pt x="55081" y="3700"/>
                  </a:cubicBezTo>
                  <a:cubicBezTo>
                    <a:pt x="54688" y="3700"/>
                    <a:pt x="60196" y="4757"/>
                    <a:pt x="60983" y="5286"/>
                  </a:cubicBezTo>
                  <a:cubicBezTo>
                    <a:pt x="62163" y="5286"/>
                    <a:pt x="63344" y="5286"/>
                    <a:pt x="64131" y="5814"/>
                  </a:cubicBezTo>
                  <a:cubicBezTo>
                    <a:pt x="64524" y="5814"/>
                    <a:pt x="64918" y="5814"/>
                    <a:pt x="65311" y="6343"/>
                  </a:cubicBezTo>
                  <a:cubicBezTo>
                    <a:pt x="65311" y="6343"/>
                    <a:pt x="65311" y="7929"/>
                    <a:pt x="65311" y="7929"/>
                  </a:cubicBezTo>
                  <a:cubicBezTo>
                    <a:pt x="65311" y="8458"/>
                    <a:pt x="64918" y="7400"/>
                    <a:pt x="64918" y="6872"/>
                  </a:cubicBezTo>
                  <a:cubicBezTo>
                    <a:pt x="64524" y="6343"/>
                    <a:pt x="63344" y="6343"/>
                    <a:pt x="62950" y="5814"/>
                  </a:cubicBezTo>
                  <a:cubicBezTo>
                    <a:pt x="62950" y="5814"/>
                    <a:pt x="61770" y="5814"/>
                    <a:pt x="61770" y="5814"/>
                  </a:cubicBezTo>
                  <a:cubicBezTo>
                    <a:pt x="61770" y="6343"/>
                    <a:pt x="62163" y="7400"/>
                    <a:pt x="62163" y="7400"/>
                  </a:cubicBezTo>
                  <a:cubicBezTo>
                    <a:pt x="61377" y="7400"/>
                    <a:pt x="60983" y="5814"/>
                    <a:pt x="60590" y="5814"/>
                  </a:cubicBezTo>
                  <a:cubicBezTo>
                    <a:pt x="59803" y="5814"/>
                    <a:pt x="59016" y="5814"/>
                    <a:pt x="58229" y="5286"/>
                  </a:cubicBezTo>
                  <a:cubicBezTo>
                    <a:pt x="57836" y="5286"/>
                    <a:pt x="54688" y="5286"/>
                    <a:pt x="54688" y="5286"/>
                  </a:cubicBezTo>
                  <a:cubicBezTo>
                    <a:pt x="54295" y="6343"/>
                    <a:pt x="59409" y="8986"/>
                    <a:pt x="59409" y="8986"/>
                  </a:cubicBezTo>
                  <a:cubicBezTo>
                    <a:pt x="59409" y="9515"/>
                    <a:pt x="57442" y="8986"/>
                    <a:pt x="57442" y="8986"/>
                  </a:cubicBezTo>
                  <a:cubicBezTo>
                    <a:pt x="56262" y="8986"/>
                    <a:pt x="55868" y="8458"/>
                    <a:pt x="56262" y="10044"/>
                  </a:cubicBezTo>
                  <a:cubicBezTo>
                    <a:pt x="55868" y="10044"/>
                    <a:pt x="55475" y="9515"/>
                    <a:pt x="55081" y="8986"/>
                  </a:cubicBezTo>
                  <a:cubicBezTo>
                    <a:pt x="55081" y="8458"/>
                    <a:pt x="55868" y="8986"/>
                    <a:pt x="56262" y="8458"/>
                  </a:cubicBezTo>
                  <a:cubicBezTo>
                    <a:pt x="56262" y="8458"/>
                    <a:pt x="55475" y="7400"/>
                    <a:pt x="55081" y="7400"/>
                  </a:cubicBezTo>
                  <a:cubicBezTo>
                    <a:pt x="54295" y="6872"/>
                    <a:pt x="53508" y="6343"/>
                    <a:pt x="52327" y="6343"/>
                  </a:cubicBezTo>
                  <a:cubicBezTo>
                    <a:pt x="51934" y="6343"/>
                    <a:pt x="51147" y="5814"/>
                    <a:pt x="50754" y="6343"/>
                  </a:cubicBezTo>
                  <a:cubicBezTo>
                    <a:pt x="50360" y="6343"/>
                    <a:pt x="51540" y="7929"/>
                    <a:pt x="51540" y="7929"/>
                  </a:cubicBezTo>
                  <a:cubicBezTo>
                    <a:pt x="52721" y="8986"/>
                    <a:pt x="54295" y="8986"/>
                    <a:pt x="55868" y="10572"/>
                  </a:cubicBezTo>
                  <a:cubicBezTo>
                    <a:pt x="56262" y="10572"/>
                    <a:pt x="56655" y="11101"/>
                    <a:pt x="56262" y="11629"/>
                  </a:cubicBezTo>
                  <a:cubicBezTo>
                    <a:pt x="55475" y="12687"/>
                    <a:pt x="54688" y="11629"/>
                    <a:pt x="53901" y="11101"/>
                  </a:cubicBezTo>
                  <a:cubicBezTo>
                    <a:pt x="51934" y="9515"/>
                    <a:pt x="49573" y="8458"/>
                    <a:pt x="47213" y="7929"/>
                  </a:cubicBezTo>
                  <a:cubicBezTo>
                    <a:pt x="46032" y="7400"/>
                    <a:pt x="44852" y="6872"/>
                    <a:pt x="43672" y="7400"/>
                  </a:cubicBezTo>
                  <a:cubicBezTo>
                    <a:pt x="43278" y="7400"/>
                    <a:pt x="44459" y="8986"/>
                    <a:pt x="44459" y="9515"/>
                  </a:cubicBezTo>
                  <a:cubicBezTo>
                    <a:pt x="44459" y="9515"/>
                    <a:pt x="46032" y="11101"/>
                    <a:pt x="46032" y="11101"/>
                  </a:cubicBezTo>
                  <a:cubicBezTo>
                    <a:pt x="46032" y="11629"/>
                    <a:pt x="43672" y="11101"/>
                    <a:pt x="43672" y="11101"/>
                  </a:cubicBezTo>
                  <a:cubicBezTo>
                    <a:pt x="43672" y="12158"/>
                    <a:pt x="45245" y="11629"/>
                    <a:pt x="45245" y="12687"/>
                  </a:cubicBezTo>
                  <a:cubicBezTo>
                    <a:pt x="45245" y="12687"/>
                    <a:pt x="43672" y="12158"/>
                    <a:pt x="43278" y="11629"/>
                  </a:cubicBezTo>
                  <a:cubicBezTo>
                    <a:pt x="42491" y="11101"/>
                    <a:pt x="41704" y="11101"/>
                    <a:pt x="40524" y="10572"/>
                  </a:cubicBezTo>
                  <a:cubicBezTo>
                    <a:pt x="39737" y="10044"/>
                    <a:pt x="39737" y="10572"/>
                    <a:pt x="39737" y="11629"/>
                  </a:cubicBezTo>
                  <a:cubicBezTo>
                    <a:pt x="39344" y="12158"/>
                    <a:pt x="38950" y="12158"/>
                    <a:pt x="38557" y="12158"/>
                  </a:cubicBezTo>
                  <a:cubicBezTo>
                    <a:pt x="38557" y="12687"/>
                    <a:pt x="38557" y="13744"/>
                    <a:pt x="38163" y="13744"/>
                  </a:cubicBezTo>
                  <a:cubicBezTo>
                    <a:pt x="38163" y="14273"/>
                    <a:pt x="38163" y="12687"/>
                    <a:pt x="38163" y="12158"/>
                  </a:cubicBezTo>
                  <a:cubicBezTo>
                    <a:pt x="38163" y="11629"/>
                    <a:pt x="38557" y="11101"/>
                    <a:pt x="38557" y="10572"/>
                  </a:cubicBezTo>
                  <a:cubicBezTo>
                    <a:pt x="38163" y="8458"/>
                    <a:pt x="36590" y="8458"/>
                    <a:pt x="35409" y="8458"/>
                  </a:cubicBezTo>
                  <a:cubicBezTo>
                    <a:pt x="33836" y="8986"/>
                    <a:pt x="32262" y="9515"/>
                    <a:pt x="30688" y="9515"/>
                  </a:cubicBezTo>
                  <a:cubicBezTo>
                    <a:pt x="30295" y="10044"/>
                    <a:pt x="29508" y="10044"/>
                    <a:pt x="29114" y="10044"/>
                  </a:cubicBezTo>
                  <a:cubicBezTo>
                    <a:pt x="29114" y="10044"/>
                    <a:pt x="27147" y="10572"/>
                    <a:pt x="27147" y="10572"/>
                  </a:cubicBezTo>
                  <a:cubicBezTo>
                    <a:pt x="27540" y="11101"/>
                    <a:pt x="28327" y="11101"/>
                    <a:pt x="28721" y="11101"/>
                  </a:cubicBezTo>
                  <a:cubicBezTo>
                    <a:pt x="29114" y="11629"/>
                    <a:pt x="29508" y="12158"/>
                    <a:pt x="30295" y="12687"/>
                  </a:cubicBezTo>
                  <a:cubicBezTo>
                    <a:pt x="30295" y="12687"/>
                    <a:pt x="31868" y="14273"/>
                    <a:pt x="31868" y="14273"/>
                  </a:cubicBezTo>
                  <a:cubicBezTo>
                    <a:pt x="31475" y="14273"/>
                    <a:pt x="29901" y="13215"/>
                    <a:pt x="29508" y="13215"/>
                  </a:cubicBezTo>
                  <a:cubicBezTo>
                    <a:pt x="28721" y="12687"/>
                    <a:pt x="28327" y="11629"/>
                    <a:pt x="27540" y="11629"/>
                  </a:cubicBezTo>
                  <a:cubicBezTo>
                    <a:pt x="26360" y="11101"/>
                    <a:pt x="25180" y="11629"/>
                    <a:pt x="24000" y="11629"/>
                  </a:cubicBezTo>
                  <a:cubicBezTo>
                    <a:pt x="22819" y="12158"/>
                    <a:pt x="22819" y="11629"/>
                    <a:pt x="23606" y="13215"/>
                  </a:cubicBezTo>
                  <a:cubicBezTo>
                    <a:pt x="23606" y="13744"/>
                    <a:pt x="23606" y="15330"/>
                    <a:pt x="23606" y="15859"/>
                  </a:cubicBezTo>
                  <a:cubicBezTo>
                    <a:pt x="23606" y="16916"/>
                    <a:pt x="22032" y="15859"/>
                    <a:pt x="21639" y="15859"/>
                  </a:cubicBezTo>
                  <a:cubicBezTo>
                    <a:pt x="21245" y="15859"/>
                    <a:pt x="20065" y="14801"/>
                    <a:pt x="19672" y="15859"/>
                  </a:cubicBezTo>
                  <a:cubicBezTo>
                    <a:pt x="19278" y="16387"/>
                    <a:pt x="19672" y="17973"/>
                    <a:pt x="19672" y="17973"/>
                  </a:cubicBezTo>
                  <a:cubicBezTo>
                    <a:pt x="19278" y="18502"/>
                    <a:pt x="18885" y="17444"/>
                    <a:pt x="18491" y="16916"/>
                  </a:cubicBezTo>
                  <a:cubicBezTo>
                    <a:pt x="17704" y="16387"/>
                    <a:pt x="16918" y="16387"/>
                    <a:pt x="16524" y="16916"/>
                  </a:cubicBezTo>
                  <a:cubicBezTo>
                    <a:pt x="15344" y="17973"/>
                    <a:pt x="14163" y="19030"/>
                    <a:pt x="12590" y="19559"/>
                  </a:cubicBezTo>
                  <a:cubicBezTo>
                    <a:pt x="12196" y="20088"/>
                    <a:pt x="13377" y="19559"/>
                    <a:pt x="12590" y="19559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6" name="Shape 4578">
              <a:extLst>
                <a:ext uri="{FF2B5EF4-FFF2-40B4-BE49-F238E27FC236}">
                  <a16:creationId xmlns:a16="http://schemas.microsoft.com/office/drawing/2014/main" id="{DB1A2AE1-9669-E047-8D13-0875364A9B21}"/>
                </a:ext>
              </a:extLst>
            </p:cNvPr>
            <p:cNvSpPr/>
            <p:nvPr/>
          </p:nvSpPr>
          <p:spPr>
            <a:xfrm>
              <a:off x="9136496" y="5038398"/>
              <a:ext cx="149682" cy="105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5454"/>
                  </a:moveTo>
                  <a:cubicBezTo>
                    <a:pt x="112500" y="54545"/>
                    <a:pt x="82500" y="32727"/>
                    <a:pt x="82500" y="32727"/>
                  </a:cubicBezTo>
                  <a:cubicBezTo>
                    <a:pt x="67500" y="21818"/>
                    <a:pt x="52500" y="10909"/>
                    <a:pt x="37500" y="10909"/>
                  </a:cubicBezTo>
                  <a:cubicBezTo>
                    <a:pt x="30000" y="10909"/>
                    <a:pt x="15000" y="0"/>
                    <a:pt x="7500" y="10909"/>
                  </a:cubicBezTo>
                  <a:cubicBezTo>
                    <a:pt x="0" y="21818"/>
                    <a:pt x="22500" y="32727"/>
                    <a:pt x="22500" y="32727"/>
                  </a:cubicBezTo>
                  <a:cubicBezTo>
                    <a:pt x="15000" y="32727"/>
                    <a:pt x="0" y="65454"/>
                    <a:pt x="7500" y="76363"/>
                  </a:cubicBezTo>
                  <a:cubicBezTo>
                    <a:pt x="15000" y="76363"/>
                    <a:pt x="30000" y="65454"/>
                    <a:pt x="37500" y="76363"/>
                  </a:cubicBezTo>
                  <a:cubicBezTo>
                    <a:pt x="52500" y="87272"/>
                    <a:pt x="37500" y="87272"/>
                    <a:pt x="37500" y="98181"/>
                  </a:cubicBezTo>
                  <a:cubicBezTo>
                    <a:pt x="37500" y="120000"/>
                    <a:pt x="120000" y="87272"/>
                    <a:pt x="120000" y="65454"/>
                  </a:cubicBezTo>
                  <a:cubicBezTo>
                    <a:pt x="112500" y="54545"/>
                    <a:pt x="120000" y="76363"/>
                    <a:pt x="120000" y="65454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7" name="Shape 4579">
              <a:extLst>
                <a:ext uri="{FF2B5EF4-FFF2-40B4-BE49-F238E27FC236}">
                  <a16:creationId xmlns:a16="http://schemas.microsoft.com/office/drawing/2014/main" id="{32710D3F-1DA1-0F46-B6D4-1BC4CBDC72A2}"/>
                </a:ext>
              </a:extLst>
            </p:cNvPr>
            <p:cNvSpPr/>
            <p:nvPr/>
          </p:nvSpPr>
          <p:spPr>
            <a:xfrm>
              <a:off x="9184270" y="4965128"/>
              <a:ext cx="38216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0" y="120000"/>
                    <a:pt x="30000" y="0"/>
                    <a:pt x="60000" y="0"/>
                  </a:cubicBezTo>
                  <a:cubicBezTo>
                    <a:pt x="90000" y="0"/>
                    <a:pt x="120000" y="120000"/>
                    <a:pt x="6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8" name="Shape 4580">
              <a:extLst>
                <a:ext uri="{FF2B5EF4-FFF2-40B4-BE49-F238E27FC236}">
                  <a16:creationId xmlns:a16="http://schemas.microsoft.com/office/drawing/2014/main" id="{6DE8569D-0C88-BC49-B1A2-14A8E3F25209}"/>
                </a:ext>
              </a:extLst>
            </p:cNvPr>
            <p:cNvSpPr/>
            <p:nvPr/>
          </p:nvSpPr>
          <p:spPr>
            <a:xfrm>
              <a:off x="9212932" y="3859744"/>
              <a:ext cx="101909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81" y="80000"/>
                  </a:moveTo>
                  <a:cubicBezTo>
                    <a:pt x="120000" y="100000"/>
                    <a:pt x="120000" y="120000"/>
                    <a:pt x="98181" y="100000"/>
                  </a:cubicBezTo>
                  <a:cubicBezTo>
                    <a:pt x="76363" y="100000"/>
                    <a:pt x="43636" y="80000"/>
                    <a:pt x="32727" y="80000"/>
                  </a:cubicBezTo>
                  <a:cubicBezTo>
                    <a:pt x="21818" y="60000"/>
                    <a:pt x="0" y="0"/>
                    <a:pt x="21818" y="20000"/>
                  </a:cubicBezTo>
                  <a:cubicBezTo>
                    <a:pt x="43636" y="40000"/>
                    <a:pt x="76363" y="60000"/>
                    <a:pt x="98181" y="80000"/>
                  </a:cubicBezTo>
                  <a:cubicBezTo>
                    <a:pt x="120000" y="100000"/>
                    <a:pt x="76363" y="60000"/>
                    <a:pt x="98181" y="8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9" name="Shape 4581">
              <a:extLst>
                <a:ext uri="{FF2B5EF4-FFF2-40B4-BE49-F238E27FC236}">
                  <a16:creationId xmlns:a16="http://schemas.microsoft.com/office/drawing/2014/main" id="{A28D9DE9-6033-A04F-86B6-AED0654E4FCE}"/>
                </a:ext>
              </a:extLst>
            </p:cNvPr>
            <p:cNvSpPr/>
            <p:nvPr/>
          </p:nvSpPr>
          <p:spPr>
            <a:xfrm>
              <a:off x="9528217" y="3776917"/>
              <a:ext cx="76431" cy="44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2000"/>
                  </a:moveTo>
                  <a:cubicBezTo>
                    <a:pt x="120000" y="120000"/>
                    <a:pt x="0" y="96000"/>
                    <a:pt x="0" y="48000"/>
                  </a:cubicBezTo>
                  <a:cubicBezTo>
                    <a:pt x="0" y="0"/>
                    <a:pt x="120000" y="24000"/>
                    <a:pt x="120000" y="72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0" name="Shape 4582">
              <a:extLst>
                <a:ext uri="{FF2B5EF4-FFF2-40B4-BE49-F238E27FC236}">
                  <a16:creationId xmlns:a16="http://schemas.microsoft.com/office/drawing/2014/main" id="{E42CAA93-F910-BF4A-9477-5695420D7EB6}"/>
                </a:ext>
              </a:extLst>
            </p:cNvPr>
            <p:cNvSpPr/>
            <p:nvPr/>
          </p:nvSpPr>
          <p:spPr>
            <a:xfrm>
              <a:off x="10735225" y="3897971"/>
              <a:ext cx="54141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90000"/>
                  </a:moveTo>
                  <a:cubicBezTo>
                    <a:pt x="80000" y="120000"/>
                    <a:pt x="0" y="0"/>
                    <a:pt x="20000" y="0"/>
                  </a:cubicBezTo>
                  <a:cubicBezTo>
                    <a:pt x="40000" y="0"/>
                    <a:pt x="120000" y="60000"/>
                    <a:pt x="100000" y="9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1" name="Shape 4583">
              <a:extLst>
                <a:ext uri="{FF2B5EF4-FFF2-40B4-BE49-F238E27FC236}">
                  <a16:creationId xmlns:a16="http://schemas.microsoft.com/office/drawing/2014/main" id="{069A8312-E6C2-B74B-927F-56B783F9C9B9}"/>
                </a:ext>
              </a:extLst>
            </p:cNvPr>
            <p:cNvSpPr/>
            <p:nvPr/>
          </p:nvSpPr>
          <p:spPr>
            <a:xfrm>
              <a:off x="10808475" y="3936196"/>
              <a:ext cx="47769" cy="95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120000"/>
                  </a:moveTo>
                  <a:cubicBezTo>
                    <a:pt x="48000" y="120000"/>
                    <a:pt x="0" y="0"/>
                    <a:pt x="48000" y="0"/>
                  </a:cubicBezTo>
                  <a:cubicBezTo>
                    <a:pt x="72000" y="0"/>
                    <a:pt x="120000" y="120000"/>
                    <a:pt x="96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2" name="Shape 4584">
              <a:extLst>
                <a:ext uri="{FF2B5EF4-FFF2-40B4-BE49-F238E27FC236}">
                  <a16:creationId xmlns:a16="http://schemas.microsoft.com/office/drawing/2014/main" id="{87C1B8A0-3C4D-764F-BD0D-07F245CD46A5}"/>
                </a:ext>
              </a:extLst>
            </p:cNvPr>
            <p:cNvSpPr/>
            <p:nvPr/>
          </p:nvSpPr>
          <p:spPr>
            <a:xfrm>
              <a:off x="10808475" y="4468182"/>
              <a:ext cx="38216" cy="668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0" y="0"/>
                    <a:pt x="90000" y="119999"/>
                    <a:pt x="120000" y="119999"/>
                  </a:cubicBezTo>
                  <a:cubicBezTo>
                    <a:pt x="120000" y="119999"/>
                    <a:pt x="90000" y="0"/>
                    <a:pt x="6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3" name="Shape 4585">
              <a:extLst>
                <a:ext uri="{FF2B5EF4-FFF2-40B4-BE49-F238E27FC236}">
                  <a16:creationId xmlns:a16="http://schemas.microsoft.com/office/drawing/2014/main" id="{69B4FCC6-E564-B64A-AF98-4A007BC9497C}"/>
                </a:ext>
              </a:extLst>
            </p:cNvPr>
            <p:cNvSpPr/>
            <p:nvPr/>
          </p:nvSpPr>
          <p:spPr>
            <a:xfrm>
              <a:off x="10827582" y="4589232"/>
              <a:ext cx="63694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42" y="0"/>
                  </a:moveTo>
                  <a:cubicBezTo>
                    <a:pt x="0" y="30000"/>
                    <a:pt x="0" y="90000"/>
                    <a:pt x="17142" y="120000"/>
                  </a:cubicBezTo>
                  <a:cubicBezTo>
                    <a:pt x="34285" y="120000"/>
                    <a:pt x="51428" y="120000"/>
                    <a:pt x="85714" y="120000"/>
                  </a:cubicBezTo>
                  <a:cubicBezTo>
                    <a:pt x="119999" y="120000"/>
                    <a:pt x="17142" y="0"/>
                    <a:pt x="17142" y="0"/>
                  </a:cubicBezTo>
                  <a:cubicBezTo>
                    <a:pt x="0" y="30000"/>
                    <a:pt x="17142" y="0"/>
                    <a:pt x="17142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4" name="Shape 4586">
              <a:extLst>
                <a:ext uri="{FF2B5EF4-FFF2-40B4-BE49-F238E27FC236}">
                  <a16:creationId xmlns:a16="http://schemas.microsoft.com/office/drawing/2014/main" id="{4DBD9CAA-5ACE-3240-B40E-ADED57A8C279}"/>
                </a:ext>
              </a:extLst>
            </p:cNvPr>
            <p:cNvSpPr/>
            <p:nvPr/>
          </p:nvSpPr>
          <p:spPr>
            <a:xfrm>
              <a:off x="10566434" y="4796294"/>
              <a:ext cx="159235" cy="92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8000"/>
                  </a:moveTo>
                  <a:cubicBezTo>
                    <a:pt x="7058" y="0"/>
                    <a:pt x="49411" y="24000"/>
                    <a:pt x="70588" y="24000"/>
                  </a:cubicBezTo>
                  <a:cubicBezTo>
                    <a:pt x="120000" y="36000"/>
                    <a:pt x="56470" y="48000"/>
                    <a:pt x="56470" y="48000"/>
                  </a:cubicBezTo>
                  <a:cubicBezTo>
                    <a:pt x="56470" y="72000"/>
                    <a:pt x="84705" y="60000"/>
                    <a:pt x="84705" y="84000"/>
                  </a:cubicBezTo>
                  <a:cubicBezTo>
                    <a:pt x="84705" y="84000"/>
                    <a:pt x="70588" y="72000"/>
                    <a:pt x="63529" y="84000"/>
                  </a:cubicBezTo>
                  <a:cubicBezTo>
                    <a:pt x="63529" y="84000"/>
                    <a:pt x="84705" y="120000"/>
                    <a:pt x="77647" y="120000"/>
                  </a:cubicBezTo>
                  <a:cubicBezTo>
                    <a:pt x="70588" y="120000"/>
                    <a:pt x="63529" y="108000"/>
                    <a:pt x="56470" y="108000"/>
                  </a:cubicBezTo>
                  <a:cubicBezTo>
                    <a:pt x="42352" y="96000"/>
                    <a:pt x="0" y="84000"/>
                    <a:pt x="0" y="48000"/>
                  </a:cubicBezTo>
                  <a:cubicBezTo>
                    <a:pt x="0" y="36000"/>
                    <a:pt x="0" y="84000"/>
                    <a:pt x="0" y="48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5" name="Shape 4587">
              <a:extLst>
                <a:ext uri="{FF2B5EF4-FFF2-40B4-BE49-F238E27FC236}">
                  <a16:creationId xmlns:a16="http://schemas.microsoft.com/office/drawing/2014/main" id="{8435AC6A-50A4-6145-A535-9832EF806F8A}"/>
                </a:ext>
              </a:extLst>
            </p:cNvPr>
            <p:cNvSpPr/>
            <p:nvPr/>
          </p:nvSpPr>
          <p:spPr>
            <a:xfrm>
              <a:off x="10537774" y="4777182"/>
              <a:ext cx="82802" cy="286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666" y="40000"/>
                  </a:moveTo>
                  <a:cubicBezTo>
                    <a:pt x="120000" y="40000"/>
                    <a:pt x="66666" y="0"/>
                    <a:pt x="66666" y="0"/>
                  </a:cubicBezTo>
                  <a:cubicBezTo>
                    <a:pt x="40000" y="0"/>
                    <a:pt x="13333" y="0"/>
                    <a:pt x="0" y="0"/>
                  </a:cubicBezTo>
                  <a:cubicBezTo>
                    <a:pt x="26666" y="0"/>
                    <a:pt x="80000" y="120000"/>
                    <a:pt x="106666" y="40000"/>
                  </a:cubicBezTo>
                  <a:cubicBezTo>
                    <a:pt x="120000" y="40000"/>
                    <a:pt x="93333" y="80000"/>
                    <a:pt x="106666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6" name="Shape 4588">
              <a:extLst>
                <a:ext uri="{FF2B5EF4-FFF2-40B4-BE49-F238E27FC236}">
                  <a16:creationId xmlns:a16="http://schemas.microsoft.com/office/drawing/2014/main" id="{C00A442B-0250-0642-941E-8A1D04C53C11}"/>
                </a:ext>
              </a:extLst>
            </p:cNvPr>
            <p:cNvSpPr/>
            <p:nvPr/>
          </p:nvSpPr>
          <p:spPr>
            <a:xfrm>
              <a:off x="10407200" y="4974685"/>
              <a:ext cx="121017" cy="63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769" y="68571"/>
                  </a:moveTo>
                  <a:cubicBezTo>
                    <a:pt x="120000" y="51428"/>
                    <a:pt x="120000" y="34285"/>
                    <a:pt x="110769" y="17142"/>
                  </a:cubicBezTo>
                  <a:cubicBezTo>
                    <a:pt x="101538" y="0"/>
                    <a:pt x="73846" y="17142"/>
                    <a:pt x="64615" y="34285"/>
                  </a:cubicBezTo>
                  <a:cubicBezTo>
                    <a:pt x="55384" y="34285"/>
                    <a:pt x="36923" y="34285"/>
                    <a:pt x="27692" y="51428"/>
                  </a:cubicBezTo>
                  <a:cubicBezTo>
                    <a:pt x="27692" y="51428"/>
                    <a:pt x="0" y="85714"/>
                    <a:pt x="0" y="85714"/>
                  </a:cubicBezTo>
                  <a:cubicBezTo>
                    <a:pt x="27692" y="119999"/>
                    <a:pt x="92307" y="102857"/>
                    <a:pt x="110769" y="68571"/>
                  </a:cubicBezTo>
                  <a:cubicBezTo>
                    <a:pt x="120000" y="51428"/>
                    <a:pt x="83076" y="102857"/>
                    <a:pt x="110769" y="68571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7" name="Shape 4589">
              <a:extLst>
                <a:ext uri="{FF2B5EF4-FFF2-40B4-BE49-F238E27FC236}">
                  <a16:creationId xmlns:a16="http://schemas.microsoft.com/office/drawing/2014/main" id="{0406AD85-7F9C-FE49-8105-32C95E6A4930}"/>
                </a:ext>
              </a:extLst>
            </p:cNvPr>
            <p:cNvSpPr/>
            <p:nvPr/>
          </p:nvSpPr>
          <p:spPr>
            <a:xfrm>
              <a:off x="9305288" y="5067067"/>
              <a:ext cx="38216" cy="5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40000"/>
                  </a:moveTo>
                  <a:cubicBezTo>
                    <a:pt x="60000" y="0"/>
                    <a:pt x="30000" y="20000"/>
                    <a:pt x="30000" y="60000"/>
                  </a:cubicBezTo>
                  <a:cubicBezTo>
                    <a:pt x="0" y="120000"/>
                    <a:pt x="120000" y="80000"/>
                    <a:pt x="90000" y="40000"/>
                  </a:cubicBezTo>
                  <a:cubicBezTo>
                    <a:pt x="90000" y="40000"/>
                    <a:pt x="120000" y="60000"/>
                    <a:pt x="90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8" name="Shape 4590">
              <a:extLst>
                <a:ext uri="{FF2B5EF4-FFF2-40B4-BE49-F238E27FC236}">
                  <a16:creationId xmlns:a16="http://schemas.microsoft.com/office/drawing/2014/main" id="{EA13EF44-AC04-1044-86A5-14308DB53F49}"/>
                </a:ext>
              </a:extLst>
            </p:cNvPr>
            <p:cNvSpPr/>
            <p:nvPr/>
          </p:nvSpPr>
          <p:spPr>
            <a:xfrm>
              <a:off x="9222485" y="4946016"/>
              <a:ext cx="35032" cy="382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90000" y="60000"/>
                    <a:pt x="30000" y="0"/>
                    <a:pt x="30000" y="30000"/>
                  </a:cubicBezTo>
                  <a:cubicBezTo>
                    <a:pt x="0" y="120000"/>
                    <a:pt x="120000" y="60000"/>
                    <a:pt x="120000" y="60000"/>
                  </a:cubicBezTo>
                  <a:cubicBezTo>
                    <a:pt x="90000" y="60000"/>
                    <a:pt x="120000" y="60000"/>
                    <a:pt x="12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9" name="Shape 4591">
              <a:extLst>
                <a:ext uri="{FF2B5EF4-FFF2-40B4-BE49-F238E27FC236}">
                  <a16:creationId xmlns:a16="http://schemas.microsoft.com/office/drawing/2014/main" id="{B46A7AB7-ED84-4E4F-AC03-EFD369C80405}"/>
                </a:ext>
              </a:extLst>
            </p:cNvPr>
            <p:cNvSpPr/>
            <p:nvPr/>
          </p:nvSpPr>
          <p:spPr>
            <a:xfrm>
              <a:off x="10865797" y="4347132"/>
              <a:ext cx="19108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120000" y="0"/>
                    <a:pt x="0" y="60000"/>
                    <a:pt x="0" y="120000"/>
                  </a:cubicBezTo>
                  <a:cubicBezTo>
                    <a:pt x="60000" y="120000"/>
                    <a:pt x="120000" y="120000"/>
                    <a:pt x="120000" y="6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0" name="Shape 4592">
              <a:extLst>
                <a:ext uri="{FF2B5EF4-FFF2-40B4-BE49-F238E27FC236}">
                  <a16:creationId xmlns:a16="http://schemas.microsoft.com/office/drawing/2014/main" id="{866D8B17-C0F9-A842-9F0F-C2B00705C30F}"/>
                </a:ext>
              </a:extLst>
            </p:cNvPr>
            <p:cNvSpPr/>
            <p:nvPr/>
          </p:nvSpPr>
          <p:spPr>
            <a:xfrm>
              <a:off x="10789365" y="4245194"/>
              <a:ext cx="28663" cy="159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60000"/>
                    <a:pt x="40000" y="60000"/>
                  </a:cubicBezTo>
                  <a:cubicBezTo>
                    <a:pt x="80000" y="120000"/>
                    <a:pt x="120000" y="60000"/>
                    <a:pt x="8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1" name="Shape 4593">
              <a:extLst>
                <a:ext uri="{FF2B5EF4-FFF2-40B4-BE49-F238E27FC236}">
                  <a16:creationId xmlns:a16="http://schemas.microsoft.com/office/drawing/2014/main" id="{43E6282B-6D23-1F46-9E78-08676947E02E}"/>
                </a:ext>
              </a:extLst>
            </p:cNvPr>
            <p:cNvSpPr/>
            <p:nvPr/>
          </p:nvSpPr>
          <p:spPr>
            <a:xfrm>
              <a:off x="10865797" y="4206967"/>
              <a:ext cx="25476" cy="286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40000"/>
                  </a:moveTo>
                  <a:cubicBezTo>
                    <a:pt x="80000" y="0"/>
                    <a:pt x="0" y="40000"/>
                    <a:pt x="40000" y="80000"/>
                  </a:cubicBezTo>
                  <a:cubicBezTo>
                    <a:pt x="40000" y="120000"/>
                    <a:pt x="120000" y="40000"/>
                    <a:pt x="80000" y="4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2" name="Shape 4594">
              <a:extLst>
                <a:ext uri="{FF2B5EF4-FFF2-40B4-BE49-F238E27FC236}">
                  <a16:creationId xmlns:a16="http://schemas.microsoft.com/office/drawing/2014/main" id="{07BF7AE4-24E2-0745-8E3E-C066FBDDF9F3}"/>
                </a:ext>
              </a:extLst>
            </p:cNvPr>
            <p:cNvSpPr/>
            <p:nvPr/>
          </p:nvSpPr>
          <p:spPr>
            <a:xfrm>
              <a:off x="8314840" y="4394916"/>
              <a:ext cx="47769" cy="63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96000" y="0"/>
                    <a:pt x="0" y="0"/>
                    <a:pt x="24000" y="0"/>
                  </a:cubicBezTo>
                  <a:cubicBezTo>
                    <a:pt x="48000" y="120000"/>
                    <a:pt x="120000" y="120000"/>
                    <a:pt x="12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3" name="Shape 4595">
              <a:extLst>
                <a:ext uri="{FF2B5EF4-FFF2-40B4-BE49-F238E27FC236}">
                  <a16:creationId xmlns:a16="http://schemas.microsoft.com/office/drawing/2014/main" id="{0E8AC62A-8CAF-F344-AC3E-418DA3E26628}"/>
                </a:ext>
              </a:extLst>
            </p:cNvPr>
            <p:cNvSpPr/>
            <p:nvPr/>
          </p:nvSpPr>
          <p:spPr>
            <a:xfrm>
              <a:off x="8372164" y="4394916"/>
              <a:ext cx="57322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0"/>
                  </a:moveTo>
                  <a:cubicBezTo>
                    <a:pt x="80000" y="0"/>
                    <a:pt x="0" y="0"/>
                    <a:pt x="20000" y="0"/>
                  </a:cubicBezTo>
                  <a:cubicBezTo>
                    <a:pt x="40000" y="0"/>
                    <a:pt x="120000" y="0"/>
                    <a:pt x="100000" y="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4" name="Shape 4596">
              <a:extLst>
                <a:ext uri="{FF2B5EF4-FFF2-40B4-BE49-F238E27FC236}">
                  <a16:creationId xmlns:a16="http://schemas.microsoft.com/office/drawing/2014/main" id="{37368E9E-C925-D742-92E5-39C06305A2AC}"/>
                </a:ext>
              </a:extLst>
            </p:cNvPr>
            <p:cNvSpPr/>
            <p:nvPr/>
          </p:nvSpPr>
          <p:spPr>
            <a:xfrm>
              <a:off x="9445417" y="3802407"/>
              <a:ext cx="38216" cy="19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120000"/>
                  </a:moveTo>
                  <a:cubicBezTo>
                    <a:pt x="30000" y="120000"/>
                    <a:pt x="0" y="0"/>
                    <a:pt x="60000" y="0"/>
                  </a:cubicBezTo>
                  <a:cubicBezTo>
                    <a:pt x="90000" y="0"/>
                    <a:pt x="120000" y="120000"/>
                    <a:pt x="90000" y="12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5" name="Shape 4597">
              <a:extLst>
                <a:ext uri="{FF2B5EF4-FFF2-40B4-BE49-F238E27FC236}">
                  <a16:creationId xmlns:a16="http://schemas.microsoft.com/office/drawing/2014/main" id="{338485DB-9620-D146-9E2F-F59EB2F99247}"/>
                </a:ext>
              </a:extLst>
            </p:cNvPr>
            <p:cNvSpPr/>
            <p:nvPr/>
          </p:nvSpPr>
          <p:spPr>
            <a:xfrm>
              <a:off x="5467694" y="6086410"/>
              <a:ext cx="85988" cy="1114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0000"/>
                  </a:moveTo>
                  <a:cubicBezTo>
                    <a:pt x="106666" y="80000"/>
                    <a:pt x="93333" y="40000"/>
                    <a:pt x="66666" y="20000"/>
                  </a:cubicBezTo>
                  <a:cubicBezTo>
                    <a:pt x="53333" y="10000"/>
                    <a:pt x="40000" y="0"/>
                    <a:pt x="26666" y="20000"/>
                  </a:cubicBezTo>
                  <a:cubicBezTo>
                    <a:pt x="26666" y="20000"/>
                    <a:pt x="0" y="20000"/>
                    <a:pt x="0" y="30000"/>
                  </a:cubicBezTo>
                  <a:cubicBezTo>
                    <a:pt x="13333" y="40000"/>
                    <a:pt x="40000" y="30000"/>
                    <a:pt x="40000" y="50000"/>
                  </a:cubicBezTo>
                  <a:cubicBezTo>
                    <a:pt x="40000" y="60000"/>
                    <a:pt x="40000" y="60000"/>
                    <a:pt x="40000" y="70000"/>
                  </a:cubicBezTo>
                  <a:cubicBezTo>
                    <a:pt x="40000" y="80000"/>
                    <a:pt x="53333" y="70000"/>
                    <a:pt x="53333" y="70000"/>
                  </a:cubicBezTo>
                  <a:cubicBezTo>
                    <a:pt x="66666" y="80000"/>
                    <a:pt x="40000" y="80000"/>
                    <a:pt x="40000" y="80000"/>
                  </a:cubicBezTo>
                  <a:cubicBezTo>
                    <a:pt x="40000" y="90000"/>
                    <a:pt x="66666" y="110000"/>
                    <a:pt x="80000" y="110000"/>
                  </a:cubicBezTo>
                  <a:cubicBezTo>
                    <a:pt x="80000" y="110000"/>
                    <a:pt x="26666" y="70000"/>
                    <a:pt x="80000" y="90000"/>
                  </a:cubicBezTo>
                  <a:cubicBezTo>
                    <a:pt x="93333" y="90000"/>
                    <a:pt x="120000" y="120000"/>
                    <a:pt x="120000" y="110000"/>
                  </a:cubicBezTo>
                  <a:cubicBezTo>
                    <a:pt x="106666" y="100000"/>
                    <a:pt x="120000" y="120000"/>
                    <a:pt x="120000" y="110000"/>
                  </a:cubicBezTo>
                  <a:close/>
                </a:path>
              </a:pathLst>
            </a:custGeom>
            <a:solidFill>
              <a:srgbClr val="BFBFBF"/>
            </a:solidFill>
            <a:ln w="127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423" name="Text Placeholder 23">
            <a:extLst>
              <a:ext uri="{FF2B5EF4-FFF2-40B4-BE49-F238E27FC236}">
                <a16:creationId xmlns:a16="http://schemas.microsoft.com/office/drawing/2014/main" id="{46FC9346-C08E-5049-B421-86EE235725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3098" y="463984"/>
            <a:ext cx="10259902" cy="573104"/>
          </a:xfrm>
          <a:prstGeom prst="rect">
            <a:avLst/>
          </a:prstGeom>
        </p:spPr>
        <p:txBody>
          <a:bodyPr lIns="0"/>
          <a:lstStyle>
            <a:lvl1pPr algn="ctr"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Map slide</a:t>
            </a:r>
            <a:endParaRPr lang="en-GB" dirty="0"/>
          </a:p>
        </p:txBody>
      </p:sp>
      <p:sp>
        <p:nvSpPr>
          <p:cNvPr id="408" name="Rectangle 38">
            <a:extLst>
              <a:ext uri="{FF2B5EF4-FFF2-40B4-BE49-F238E27FC236}">
                <a16:creationId xmlns:a16="http://schemas.microsoft.com/office/drawing/2014/main" id="{32425E2C-45B9-DA4C-9F8D-0D1E176284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09624" y="3154161"/>
            <a:ext cx="720725" cy="125413"/>
          </a:xfrm>
          <a:prstGeom prst="rect">
            <a:avLst/>
          </a:prstGeom>
          <a:solidFill>
            <a:srgbClr val="36424A"/>
          </a:solidFill>
          <a:ln w="3175">
            <a:noFill/>
            <a:miter lim="800000"/>
            <a:headEnd/>
            <a:tailEnd/>
          </a:ln>
          <a:effectLst/>
        </p:spPr>
        <p:txBody>
          <a:bodyPr lIns="3600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+mn-lt"/>
              </a:rPr>
              <a:t>Name</a:t>
            </a:r>
          </a:p>
        </p:txBody>
      </p:sp>
      <p:sp>
        <p:nvSpPr>
          <p:cNvPr id="409" name="Rectangle 39">
            <a:extLst>
              <a:ext uri="{FF2B5EF4-FFF2-40B4-BE49-F238E27FC236}">
                <a16:creationId xmlns:a16="http://schemas.microsoft.com/office/drawing/2014/main" id="{BBCB2E85-F81E-8344-AB00-1A0CAA5513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23999" y="3154161"/>
            <a:ext cx="125413" cy="125413"/>
          </a:xfrm>
          <a:prstGeom prst="rect">
            <a:avLst/>
          </a:prstGeom>
          <a:solidFill>
            <a:srgbClr val="FCD117"/>
          </a:solidFill>
          <a:ln w="31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517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B69B1D0-92E8-3C4F-88B2-9260ACDB520F}"/>
              </a:ext>
            </a:extLst>
          </p:cNvPr>
          <p:cNvCxnSpPr/>
          <p:nvPr userDrawn="1"/>
        </p:nvCxnSpPr>
        <p:spPr>
          <a:xfrm flipH="1">
            <a:off x="5920710" y="1492931"/>
            <a:ext cx="358775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AA8D3E6-F0AF-DE4E-8B2F-67FCD63DDE47}"/>
              </a:ext>
            </a:extLst>
          </p:cNvPr>
          <p:cNvCxnSpPr>
            <a:cxnSpLocks/>
          </p:cNvCxnSpPr>
          <p:nvPr userDrawn="1"/>
        </p:nvCxnSpPr>
        <p:spPr>
          <a:xfrm>
            <a:off x="344774" y="3880600"/>
            <a:ext cx="11507700" cy="0"/>
          </a:xfrm>
          <a:prstGeom prst="line">
            <a:avLst/>
          </a:prstGeom>
          <a:ln w="63500">
            <a:solidFill>
              <a:srgbClr val="36424A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F4DAF9-84FE-1B44-B13D-F5862B1120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©Archer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745A6-B232-EE45-832D-2F9EF4330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414193"/>
            <a:ext cx="4986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8359D80-B32E-5442-8C86-78A440FE8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3098" y="463984"/>
            <a:ext cx="10259902" cy="573104"/>
          </a:xfrm>
          <a:prstGeom prst="rect">
            <a:avLst/>
          </a:prstGeom>
        </p:spPr>
        <p:txBody>
          <a:bodyPr lIns="0"/>
          <a:lstStyle>
            <a:lvl1pPr algn="ctr">
              <a:defRPr sz="3600" b="1" spc="0">
                <a:solidFill>
                  <a:srgbClr val="36424A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Timeline slide</a:t>
            </a:r>
            <a:endParaRPr lang="en-GB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A6F68DAE-589C-C24E-8141-0F2E3A0D5F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098" y="1070036"/>
            <a:ext cx="10259902" cy="293442"/>
          </a:xfrm>
          <a:prstGeom prst="rect">
            <a:avLst/>
          </a:prstGeom>
        </p:spPr>
        <p:txBody>
          <a:bodyPr lIns="0"/>
          <a:lstStyle>
            <a:lvl1pPr algn="ctr">
              <a:defRPr sz="1600" b="0" spc="300">
                <a:solidFill>
                  <a:srgbClr val="848484"/>
                </a:solidFill>
                <a:latin typeface="+mn-lt"/>
              </a:defRPr>
            </a:lvl1pPr>
            <a:lvl2pPr>
              <a:defRPr sz="1600" b="0" spc="300">
                <a:solidFill>
                  <a:srgbClr val="848484"/>
                </a:solidFill>
                <a:latin typeface="+mn-lt"/>
              </a:defRPr>
            </a:lvl2pPr>
            <a:lvl3pPr>
              <a:defRPr sz="1600" b="0" spc="300">
                <a:solidFill>
                  <a:srgbClr val="848484"/>
                </a:solidFill>
                <a:latin typeface="+mn-lt"/>
              </a:defRPr>
            </a:lvl3pPr>
            <a:lvl4pPr>
              <a:defRPr sz="1600" b="0" spc="300">
                <a:solidFill>
                  <a:srgbClr val="848484"/>
                </a:solidFill>
                <a:latin typeface="+mn-lt"/>
              </a:defRPr>
            </a:lvl4pPr>
            <a:lvl5pPr>
              <a:defRPr sz="1600" b="0" spc="300">
                <a:solidFill>
                  <a:srgbClr val="848484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2DBD40B-79A4-FB46-AFCF-75587F3B709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8200" y="3658894"/>
            <a:ext cx="720000" cy="443411"/>
          </a:xfrm>
          <a:prstGeom prst="rect">
            <a:avLst/>
          </a:prstGeom>
          <a:solidFill>
            <a:srgbClr val="FFD600"/>
          </a:solidFill>
        </p:spPr>
        <p:txBody>
          <a:bodyPr tIns="0" bIns="0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100" b="1" spc="300">
                <a:solidFill>
                  <a:srgbClr val="36424A"/>
                </a:solidFill>
                <a:latin typeface="+mj-lt"/>
              </a:defRPr>
            </a:lvl1pPr>
            <a:lvl2pPr>
              <a:defRPr sz="2000" b="1" spc="300">
                <a:solidFill>
                  <a:srgbClr val="36424A"/>
                </a:solidFill>
                <a:latin typeface="+mj-lt"/>
              </a:defRPr>
            </a:lvl2pPr>
            <a:lvl3pPr>
              <a:defRPr sz="2000" b="1" spc="300">
                <a:solidFill>
                  <a:srgbClr val="36424A"/>
                </a:solidFill>
                <a:latin typeface="+mj-lt"/>
              </a:defRPr>
            </a:lvl3pPr>
            <a:lvl4pPr>
              <a:defRPr sz="2000" b="1" spc="300">
                <a:solidFill>
                  <a:srgbClr val="36424A"/>
                </a:solidFill>
                <a:latin typeface="+mj-lt"/>
              </a:defRPr>
            </a:lvl4pPr>
            <a:lvl5pPr>
              <a:defRPr sz="20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2019</a:t>
            </a:r>
            <a:endParaRPr lang="en-GB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8BEF52C-E299-0247-ADC3-807D8D2F1A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6907" y="1707532"/>
            <a:ext cx="2205039" cy="3920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800" b="1" spc="0">
                <a:solidFill>
                  <a:srgbClr val="36424A"/>
                </a:solidFill>
                <a:latin typeface="+mj-lt"/>
              </a:defRPr>
            </a:lvl1pPr>
            <a:lvl2pPr>
              <a:defRPr sz="1800" b="1" spc="0">
                <a:solidFill>
                  <a:srgbClr val="36424A"/>
                </a:solidFill>
                <a:latin typeface="+mj-lt"/>
              </a:defRPr>
            </a:lvl2pPr>
            <a:lvl3pPr>
              <a:defRPr sz="1800" b="1" spc="0">
                <a:solidFill>
                  <a:srgbClr val="36424A"/>
                </a:solidFill>
                <a:latin typeface="+mj-lt"/>
              </a:defRPr>
            </a:lvl3pPr>
            <a:lvl4pPr>
              <a:defRPr sz="1800" b="1" spc="0">
                <a:solidFill>
                  <a:srgbClr val="36424A"/>
                </a:solidFill>
                <a:latin typeface="+mj-lt"/>
              </a:defRPr>
            </a:lvl4pPr>
            <a:lvl5pPr>
              <a:defRPr sz="18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2019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2C988E9-165A-2B4E-8D9B-5F89BA77BD2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215918" y="3658893"/>
            <a:ext cx="720000" cy="443411"/>
          </a:xfrm>
          <a:prstGeom prst="rect">
            <a:avLst/>
          </a:prstGeom>
          <a:solidFill>
            <a:srgbClr val="FFD600"/>
          </a:solidFill>
        </p:spPr>
        <p:txBody>
          <a:bodyPr tIns="0" bIns="0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100" b="1" spc="300">
                <a:solidFill>
                  <a:srgbClr val="36424A"/>
                </a:solidFill>
                <a:latin typeface="+mj-lt"/>
              </a:defRPr>
            </a:lvl1pPr>
            <a:lvl2pPr>
              <a:defRPr sz="2000" b="1" spc="300">
                <a:solidFill>
                  <a:srgbClr val="36424A"/>
                </a:solidFill>
                <a:latin typeface="+mj-lt"/>
              </a:defRPr>
            </a:lvl2pPr>
            <a:lvl3pPr>
              <a:defRPr sz="2000" b="1" spc="300">
                <a:solidFill>
                  <a:srgbClr val="36424A"/>
                </a:solidFill>
                <a:latin typeface="+mj-lt"/>
              </a:defRPr>
            </a:lvl3pPr>
            <a:lvl4pPr>
              <a:defRPr sz="2000" b="1" spc="300">
                <a:solidFill>
                  <a:srgbClr val="36424A"/>
                </a:solidFill>
                <a:latin typeface="+mj-lt"/>
              </a:defRPr>
            </a:lvl4pPr>
            <a:lvl5pPr>
              <a:defRPr sz="20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2031</a:t>
            </a:r>
            <a:endParaRPr lang="en-GB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F350B1B-A472-B04F-8203-AA14B22092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3633" y="3658893"/>
            <a:ext cx="720000" cy="443411"/>
          </a:xfrm>
          <a:prstGeom prst="rect">
            <a:avLst/>
          </a:prstGeom>
          <a:solidFill>
            <a:srgbClr val="FFD600"/>
          </a:solidFill>
        </p:spPr>
        <p:txBody>
          <a:bodyPr tIns="0" bIns="0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100" b="1" spc="300">
                <a:solidFill>
                  <a:srgbClr val="36424A"/>
                </a:solidFill>
                <a:latin typeface="+mj-lt"/>
              </a:defRPr>
            </a:lvl1pPr>
            <a:lvl2pPr>
              <a:defRPr sz="2000" b="1" spc="300">
                <a:solidFill>
                  <a:srgbClr val="36424A"/>
                </a:solidFill>
                <a:latin typeface="+mj-lt"/>
              </a:defRPr>
            </a:lvl2pPr>
            <a:lvl3pPr>
              <a:defRPr sz="2000" b="1" spc="300">
                <a:solidFill>
                  <a:srgbClr val="36424A"/>
                </a:solidFill>
                <a:latin typeface="+mj-lt"/>
              </a:defRPr>
            </a:lvl3pPr>
            <a:lvl4pPr>
              <a:defRPr sz="2000" b="1" spc="300">
                <a:solidFill>
                  <a:srgbClr val="36424A"/>
                </a:solidFill>
                <a:latin typeface="+mj-lt"/>
              </a:defRPr>
            </a:lvl4pPr>
            <a:lvl5pPr>
              <a:defRPr sz="20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2020</a:t>
            </a:r>
            <a:endParaRPr lang="en-GB" dirty="0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A504BD5-A1DB-544A-A94E-DCE0E6D573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21114" y="4426229"/>
            <a:ext cx="2205039" cy="3920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800" b="1" spc="0">
                <a:solidFill>
                  <a:srgbClr val="36424A"/>
                </a:solidFill>
                <a:latin typeface="+mj-lt"/>
              </a:defRPr>
            </a:lvl1pPr>
            <a:lvl2pPr>
              <a:defRPr sz="1800" b="1" spc="0">
                <a:solidFill>
                  <a:srgbClr val="36424A"/>
                </a:solidFill>
                <a:latin typeface="+mj-lt"/>
              </a:defRPr>
            </a:lvl2pPr>
            <a:lvl3pPr>
              <a:defRPr sz="1800" b="1" spc="0">
                <a:solidFill>
                  <a:srgbClr val="36424A"/>
                </a:solidFill>
                <a:latin typeface="+mj-lt"/>
              </a:defRPr>
            </a:lvl3pPr>
            <a:lvl4pPr>
              <a:defRPr sz="1800" b="1" spc="0">
                <a:solidFill>
                  <a:srgbClr val="36424A"/>
                </a:solidFill>
                <a:latin typeface="+mj-lt"/>
              </a:defRPr>
            </a:lvl4pPr>
            <a:lvl5pPr>
              <a:defRPr sz="18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2020</a:t>
            </a:r>
            <a:endParaRPr lang="en-GB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C734050E-B2C8-BB45-840E-19F4894303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6907" y="2145122"/>
            <a:ext cx="2205039" cy="1249983"/>
          </a:xfrm>
          <a:prstGeom prst="rect">
            <a:avLst/>
          </a:prstGeom>
        </p:spPr>
        <p:txBody>
          <a:bodyPr/>
          <a:lstStyle>
            <a:lvl1pPr marL="190500" indent="-1905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  <a:latin typeface="+mn-lt"/>
              </a:defRPr>
            </a:lvl1pPr>
            <a:lvl2pPr marL="368300" indent="-1778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8F68582A-6F83-B34A-AA07-03B966CF5E2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21114" y="4863818"/>
            <a:ext cx="2205039" cy="1241659"/>
          </a:xfrm>
          <a:prstGeom prst="rect">
            <a:avLst/>
          </a:prstGeom>
        </p:spPr>
        <p:txBody>
          <a:bodyPr/>
          <a:lstStyle>
            <a:lvl1pPr marL="190500" indent="-1905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  <a:latin typeface="+mn-lt"/>
              </a:defRPr>
            </a:lvl1pPr>
            <a:lvl2pPr marL="368300" indent="-1778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92320742-567A-CE4B-9574-1276F82EEBB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5895" y="3658893"/>
            <a:ext cx="720000" cy="443411"/>
          </a:xfrm>
          <a:prstGeom prst="rect">
            <a:avLst/>
          </a:prstGeom>
          <a:solidFill>
            <a:srgbClr val="FFD600"/>
          </a:solidFill>
        </p:spPr>
        <p:txBody>
          <a:bodyPr tIns="0" bIns="0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100" b="1" spc="300">
                <a:solidFill>
                  <a:srgbClr val="36424A"/>
                </a:solidFill>
                <a:latin typeface="+mj-lt"/>
              </a:defRPr>
            </a:lvl1pPr>
            <a:lvl2pPr>
              <a:defRPr sz="2000" b="1" spc="300">
                <a:solidFill>
                  <a:srgbClr val="36424A"/>
                </a:solidFill>
                <a:latin typeface="+mj-lt"/>
              </a:defRPr>
            </a:lvl2pPr>
            <a:lvl3pPr>
              <a:defRPr sz="2000" b="1" spc="300">
                <a:solidFill>
                  <a:srgbClr val="36424A"/>
                </a:solidFill>
                <a:latin typeface="+mj-lt"/>
              </a:defRPr>
            </a:lvl3pPr>
            <a:lvl4pPr>
              <a:defRPr sz="2000" b="1" spc="300">
                <a:solidFill>
                  <a:srgbClr val="36424A"/>
                </a:solidFill>
                <a:latin typeface="+mj-lt"/>
              </a:defRPr>
            </a:lvl4pPr>
            <a:lvl5pPr>
              <a:defRPr sz="20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2027</a:t>
            </a:r>
            <a:endParaRPr lang="en-GB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D230779F-8BFB-B64B-A1B9-62D16CC605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673117" y="3668442"/>
            <a:ext cx="720000" cy="443411"/>
          </a:xfrm>
          <a:prstGeom prst="rect">
            <a:avLst/>
          </a:prstGeom>
          <a:solidFill>
            <a:srgbClr val="FFD600"/>
          </a:solidFill>
        </p:spPr>
        <p:txBody>
          <a:bodyPr tIns="0" bIns="0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100" b="1" spc="300">
                <a:solidFill>
                  <a:srgbClr val="36424A"/>
                </a:solidFill>
                <a:latin typeface="+mj-lt"/>
              </a:defRPr>
            </a:lvl1pPr>
            <a:lvl2pPr>
              <a:defRPr sz="2000" b="1" spc="300">
                <a:solidFill>
                  <a:srgbClr val="36424A"/>
                </a:solidFill>
                <a:latin typeface="+mj-lt"/>
              </a:defRPr>
            </a:lvl2pPr>
            <a:lvl3pPr>
              <a:defRPr sz="2000" b="1" spc="300">
                <a:solidFill>
                  <a:srgbClr val="36424A"/>
                </a:solidFill>
                <a:latin typeface="+mj-lt"/>
              </a:defRPr>
            </a:lvl3pPr>
            <a:lvl4pPr>
              <a:defRPr sz="2000" b="1" spc="300">
                <a:solidFill>
                  <a:srgbClr val="36424A"/>
                </a:solidFill>
                <a:latin typeface="+mj-lt"/>
              </a:defRPr>
            </a:lvl4pPr>
            <a:lvl5pPr>
              <a:defRPr sz="20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2028</a:t>
            </a:r>
            <a:endParaRPr lang="en-GB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3F762E22-5FD6-5F44-93F7-E788C8DF9D6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4042" y="3668442"/>
            <a:ext cx="720000" cy="443411"/>
          </a:xfrm>
          <a:prstGeom prst="rect">
            <a:avLst/>
          </a:prstGeom>
          <a:solidFill>
            <a:srgbClr val="FFD600"/>
          </a:solidFill>
        </p:spPr>
        <p:txBody>
          <a:bodyPr tIns="0" bIns="0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100" b="1" spc="300">
                <a:solidFill>
                  <a:srgbClr val="36424A"/>
                </a:solidFill>
                <a:latin typeface="+mj-lt"/>
              </a:defRPr>
            </a:lvl1pPr>
            <a:lvl2pPr>
              <a:defRPr sz="2000" b="1" spc="300">
                <a:solidFill>
                  <a:srgbClr val="36424A"/>
                </a:solidFill>
                <a:latin typeface="+mj-lt"/>
              </a:defRPr>
            </a:lvl2pPr>
            <a:lvl3pPr>
              <a:defRPr sz="2000" b="1" spc="300">
                <a:solidFill>
                  <a:srgbClr val="36424A"/>
                </a:solidFill>
                <a:latin typeface="+mj-lt"/>
              </a:defRPr>
            </a:lvl3pPr>
            <a:lvl4pPr>
              <a:defRPr sz="2000" b="1" spc="300">
                <a:solidFill>
                  <a:srgbClr val="36424A"/>
                </a:solidFill>
                <a:latin typeface="+mj-lt"/>
              </a:defRPr>
            </a:lvl4pPr>
            <a:lvl5pPr>
              <a:defRPr sz="20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2029</a:t>
            </a:r>
            <a:endParaRPr lang="en-GB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D0A8E265-63DB-104B-9AD9-9C2D301FCF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70043" y="3658892"/>
            <a:ext cx="720000" cy="443411"/>
          </a:xfrm>
          <a:prstGeom prst="rect">
            <a:avLst/>
          </a:prstGeom>
          <a:solidFill>
            <a:srgbClr val="FFD600"/>
          </a:solidFill>
        </p:spPr>
        <p:txBody>
          <a:bodyPr tIns="0" bIns="0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100" b="1" spc="300">
                <a:solidFill>
                  <a:srgbClr val="36424A"/>
                </a:solidFill>
                <a:latin typeface="+mj-lt"/>
              </a:defRPr>
            </a:lvl1pPr>
            <a:lvl2pPr>
              <a:defRPr sz="2000" b="1" spc="300">
                <a:solidFill>
                  <a:srgbClr val="36424A"/>
                </a:solidFill>
                <a:latin typeface="+mj-lt"/>
              </a:defRPr>
            </a:lvl2pPr>
            <a:lvl3pPr>
              <a:defRPr sz="2000" b="1" spc="300">
                <a:solidFill>
                  <a:srgbClr val="36424A"/>
                </a:solidFill>
                <a:latin typeface="+mj-lt"/>
              </a:defRPr>
            </a:lvl3pPr>
            <a:lvl4pPr>
              <a:defRPr sz="2000" b="1" spc="300">
                <a:solidFill>
                  <a:srgbClr val="36424A"/>
                </a:solidFill>
                <a:latin typeface="+mj-lt"/>
              </a:defRPr>
            </a:lvl4pPr>
            <a:lvl5pPr>
              <a:defRPr sz="2000" b="1" spc="30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2030</a:t>
            </a:r>
            <a:endParaRPr lang="en-GB" dirty="0"/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09B8649F-748F-AF41-9128-B7BF6E79906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30598" y="4425147"/>
            <a:ext cx="2205039" cy="3920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800" b="1" spc="0">
                <a:solidFill>
                  <a:srgbClr val="36424A"/>
                </a:solidFill>
                <a:latin typeface="+mj-lt"/>
              </a:defRPr>
            </a:lvl1pPr>
            <a:lvl2pPr>
              <a:defRPr sz="1800" b="1" spc="0">
                <a:solidFill>
                  <a:srgbClr val="36424A"/>
                </a:solidFill>
                <a:latin typeface="+mj-lt"/>
              </a:defRPr>
            </a:lvl2pPr>
            <a:lvl3pPr>
              <a:defRPr sz="1800" b="1" spc="0">
                <a:solidFill>
                  <a:srgbClr val="36424A"/>
                </a:solidFill>
                <a:latin typeface="+mj-lt"/>
              </a:defRPr>
            </a:lvl3pPr>
            <a:lvl4pPr>
              <a:defRPr sz="1800" b="1" spc="0">
                <a:solidFill>
                  <a:srgbClr val="36424A"/>
                </a:solidFill>
                <a:latin typeface="+mj-lt"/>
              </a:defRPr>
            </a:lvl4pPr>
            <a:lvl5pPr>
              <a:defRPr sz="18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2028</a:t>
            </a:r>
            <a:endParaRPr lang="en-GB" dirty="0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1612BE37-57A2-BE47-8825-4245626E91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30598" y="4862736"/>
            <a:ext cx="2205039" cy="1241659"/>
          </a:xfrm>
          <a:prstGeom prst="rect">
            <a:avLst/>
          </a:prstGeom>
        </p:spPr>
        <p:txBody>
          <a:bodyPr/>
          <a:lstStyle>
            <a:lvl1pPr marL="190500" indent="-1905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  <a:latin typeface="+mn-lt"/>
              </a:defRPr>
            </a:lvl1pPr>
            <a:lvl2pPr marL="368300" indent="-1778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D47F1A34-ADF1-C04E-A368-49B83E20EEB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627524" y="4391759"/>
            <a:ext cx="2205039" cy="3920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800" b="1" spc="0">
                <a:solidFill>
                  <a:srgbClr val="36424A"/>
                </a:solidFill>
                <a:latin typeface="+mj-lt"/>
              </a:defRPr>
            </a:lvl1pPr>
            <a:lvl2pPr>
              <a:defRPr sz="1800" b="1" spc="0">
                <a:solidFill>
                  <a:srgbClr val="36424A"/>
                </a:solidFill>
                <a:latin typeface="+mj-lt"/>
              </a:defRPr>
            </a:lvl2pPr>
            <a:lvl3pPr>
              <a:defRPr sz="1800" b="1" spc="0">
                <a:solidFill>
                  <a:srgbClr val="36424A"/>
                </a:solidFill>
                <a:latin typeface="+mj-lt"/>
              </a:defRPr>
            </a:lvl3pPr>
            <a:lvl4pPr>
              <a:defRPr sz="1800" b="1" spc="0">
                <a:solidFill>
                  <a:srgbClr val="36424A"/>
                </a:solidFill>
                <a:latin typeface="+mj-lt"/>
              </a:defRPr>
            </a:lvl4pPr>
            <a:lvl5pPr>
              <a:defRPr sz="18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2030</a:t>
            </a:r>
            <a:endParaRPr lang="en-GB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5EA13E97-2E8B-604A-9DC9-5C9DB935AF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27524" y="4829348"/>
            <a:ext cx="2205039" cy="1241659"/>
          </a:xfrm>
          <a:prstGeom prst="rect">
            <a:avLst/>
          </a:prstGeom>
        </p:spPr>
        <p:txBody>
          <a:bodyPr/>
          <a:lstStyle>
            <a:lvl1pPr marL="190500" indent="-1905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  <a:latin typeface="+mn-lt"/>
              </a:defRPr>
            </a:lvl1pPr>
            <a:lvl2pPr marL="368300" indent="-1778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0FB97E55-5C1E-B14A-A20B-3E20B3EE1B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73376" y="1707532"/>
            <a:ext cx="2205039" cy="3920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800" b="1" spc="0">
                <a:solidFill>
                  <a:srgbClr val="36424A"/>
                </a:solidFill>
                <a:latin typeface="+mj-lt"/>
              </a:defRPr>
            </a:lvl1pPr>
            <a:lvl2pPr>
              <a:defRPr sz="1800" b="1" spc="0">
                <a:solidFill>
                  <a:srgbClr val="36424A"/>
                </a:solidFill>
                <a:latin typeface="+mj-lt"/>
              </a:defRPr>
            </a:lvl2pPr>
            <a:lvl3pPr>
              <a:defRPr sz="1800" b="1" spc="0">
                <a:solidFill>
                  <a:srgbClr val="36424A"/>
                </a:solidFill>
                <a:latin typeface="+mj-lt"/>
              </a:defRPr>
            </a:lvl3pPr>
            <a:lvl4pPr>
              <a:defRPr sz="1800" b="1" spc="0">
                <a:solidFill>
                  <a:srgbClr val="36424A"/>
                </a:solidFill>
                <a:latin typeface="+mj-lt"/>
              </a:defRPr>
            </a:lvl4pPr>
            <a:lvl5pPr>
              <a:defRPr sz="18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2027</a:t>
            </a:r>
            <a:endParaRPr lang="en-GB" dirty="0"/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79F29A96-F86F-5C4E-A0C5-81586B46A82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73376" y="2145122"/>
            <a:ext cx="2205039" cy="1249983"/>
          </a:xfrm>
          <a:prstGeom prst="rect">
            <a:avLst/>
          </a:prstGeom>
        </p:spPr>
        <p:txBody>
          <a:bodyPr/>
          <a:lstStyle>
            <a:lvl1pPr marL="190500" indent="-1905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  <a:latin typeface="+mn-lt"/>
              </a:defRPr>
            </a:lvl1pPr>
            <a:lvl2pPr marL="368300" indent="-1778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36F9F034-6DCA-2543-91A3-DEDC5241B61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771523" y="1707532"/>
            <a:ext cx="2205039" cy="3920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800" b="1" spc="0">
                <a:solidFill>
                  <a:srgbClr val="36424A"/>
                </a:solidFill>
                <a:latin typeface="+mj-lt"/>
              </a:defRPr>
            </a:lvl1pPr>
            <a:lvl2pPr>
              <a:defRPr sz="1800" b="1" spc="0">
                <a:solidFill>
                  <a:srgbClr val="36424A"/>
                </a:solidFill>
                <a:latin typeface="+mj-lt"/>
              </a:defRPr>
            </a:lvl2pPr>
            <a:lvl3pPr>
              <a:defRPr sz="1800" b="1" spc="0">
                <a:solidFill>
                  <a:srgbClr val="36424A"/>
                </a:solidFill>
                <a:latin typeface="+mj-lt"/>
              </a:defRPr>
            </a:lvl3pPr>
            <a:lvl4pPr>
              <a:defRPr sz="1800" b="1" spc="0">
                <a:solidFill>
                  <a:srgbClr val="36424A"/>
                </a:solidFill>
                <a:latin typeface="+mj-lt"/>
              </a:defRPr>
            </a:lvl4pPr>
            <a:lvl5pPr>
              <a:defRPr sz="18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2029</a:t>
            </a:r>
            <a:endParaRPr lang="en-GB" dirty="0"/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D6B18817-E81C-854A-88E3-8A9D7C9B3A4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771523" y="2145122"/>
            <a:ext cx="2205039" cy="1249983"/>
          </a:xfrm>
          <a:prstGeom prst="rect">
            <a:avLst/>
          </a:prstGeom>
        </p:spPr>
        <p:txBody>
          <a:bodyPr/>
          <a:lstStyle>
            <a:lvl1pPr marL="190500" indent="-1905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  <a:latin typeface="+mn-lt"/>
              </a:defRPr>
            </a:lvl1pPr>
            <a:lvl2pPr marL="368300" indent="-1778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AD7F4464-5651-CC4C-9971-D2F765ED01F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635303" y="1707532"/>
            <a:ext cx="2205039" cy="3920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800" b="1" spc="0">
                <a:solidFill>
                  <a:srgbClr val="36424A"/>
                </a:solidFill>
                <a:latin typeface="+mj-lt"/>
              </a:defRPr>
            </a:lvl1pPr>
            <a:lvl2pPr>
              <a:defRPr sz="1800" b="1" spc="0">
                <a:solidFill>
                  <a:srgbClr val="36424A"/>
                </a:solidFill>
                <a:latin typeface="+mj-lt"/>
              </a:defRPr>
            </a:lvl2pPr>
            <a:lvl3pPr>
              <a:defRPr sz="1800" b="1" spc="0">
                <a:solidFill>
                  <a:srgbClr val="36424A"/>
                </a:solidFill>
                <a:latin typeface="+mj-lt"/>
              </a:defRPr>
            </a:lvl3pPr>
            <a:lvl4pPr>
              <a:defRPr sz="1800" b="1" spc="0">
                <a:solidFill>
                  <a:srgbClr val="36424A"/>
                </a:solidFill>
                <a:latin typeface="+mj-lt"/>
              </a:defRPr>
            </a:lvl4pPr>
            <a:lvl5pPr>
              <a:defRPr sz="1800" b="1" spc="0">
                <a:solidFill>
                  <a:srgbClr val="36424A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2031</a:t>
            </a:r>
            <a:endParaRPr lang="en-GB" dirty="0"/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7E7109A7-CEF7-434B-AF36-4886DB0CEB8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35303" y="2145122"/>
            <a:ext cx="2205039" cy="1249983"/>
          </a:xfrm>
          <a:prstGeom prst="rect">
            <a:avLst/>
          </a:prstGeom>
        </p:spPr>
        <p:txBody>
          <a:bodyPr/>
          <a:lstStyle>
            <a:lvl1pPr marL="190500" indent="-1905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  <a:latin typeface="+mn-lt"/>
              </a:defRPr>
            </a:lvl1pPr>
            <a:lvl2pPr marL="368300" indent="-1778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2pPr>
            <a:lvl3pPr marL="1077913" indent="-35560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3pPr>
            <a:lvl4pPr marL="1431925" indent="-311150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4pPr>
            <a:lvl5pPr marL="1785938" indent="-309563">
              <a:buFont typeface="Arial" panose="020B0604020202020204" pitchFamily="34" charset="0"/>
              <a:buChar char="•"/>
              <a:tabLst/>
              <a:defRPr sz="1200" b="0" spc="0">
                <a:solidFill>
                  <a:srgbClr val="36424A"/>
                </a:solidFill>
              </a:defRPr>
            </a:lvl5pPr>
          </a:lstStyle>
          <a:p>
            <a:pPr lvl="0"/>
            <a:r>
              <a:rPr lang="en-GB" dirty="0"/>
              <a:t>Click to add bullet point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1563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">
    <p:bg>
      <p:bgPr>
        <a:solidFill>
          <a:srgbClr val="364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0BA421-F104-ED45-9C9E-FB5CBF99EAB1}"/>
              </a:ext>
            </a:extLst>
          </p:cNvPr>
          <p:cNvCxnSpPr/>
          <p:nvPr userDrawn="1"/>
        </p:nvCxnSpPr>
        <p:spPr>
          <a:xfrm flipH="1">
            <a:off x="5916613" y="5321300"/>
            <a:ext cx="358775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93424-7DF4-2447-A171-58A4C0BCEE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5C0D8B-C380-AC4D-A7A9-2C6E08D8A6C2}"/>
              </a:ext>
            </a:extLst>
          </p:cNvPr>
          <p:cNvCxnSpPr>
            <a:cxnSpLocks/>
          </p:cNvCxnSpPr>
          <p:nvPr userDrawn="1"/>
        </p:nvCxnSpPr>
        <p:spPr>
          <a:xfrm flipH="1">
            <a:off x="11342637" y="6331925"/>
            <a:ext cx="5112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E59A66E-EF16-CD49-916D-27D770A9F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414193"/>
            <a:ext cx="4986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4FA7C5A0-9E4E-C640-802C-0B1D45E95411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84E9B7B5-9AD1-5749-8F53-79B827F5CE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3898" y="5611812"/>
            <a:ext cx="10259902" cy="474657"/>
          </a:xfrm>
          <a:prstGeom prst="rect">
            <a:avLst/>
          </a:prstGeom>
        </p:spPr>
        <p:txBody>
          <a:bodyPr lIns="0"/>
          <a:lstStyle>
            <a:lvl1pPr algn="ctr">
              <a:defRPr lang="en-GB" sz="1600" b="0" spc="300" dirty="0">
                <a:solidFill>
                  <a:srgbClr val="FFD600"/>
                </a:solidFill>
                <a:latin typeface="+mn-lt"/>
              </a:defRPr>
            </a:lvl1pPr>
          </a:lstStyle>
          <a:p>
            <a:pPr lvl="0" algn="ctr"/>
            <a:r>
              <a:rPr lang="en-US" dirty="0"/>
              <a:t>SUBTITLE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DCA7D7A-ABC7-C94D-9506-ED64E294CA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3898" y="1604963"/>
            <a:ext cx="10259902" cy="3389312"/>
          </a:xfrm>
          <a:prstGeom prst="rect">
            <a:avLst/>
          </a:prstGeom>
        </p:spPr>
        <p:txBody>
          <a:bodyPr anchor="ctr"/>
          <a:lstStyle>
            <a:lvl1pPr algn="ctr">
              <a:defRPr sz="4400" b="1" spc="0">
                <a:solidFill>
                  <a:schemeClr val="bg2"/>
                </a:solidFill>
                <a:latin typeface="+mj-lt"/>
              </a:defRPr>
            </a:lvl1pPr>
            <a:lvl2pPr>
              <a:defRPr sz="4400" b="1" spc="0">
                <a:solidFill>
                  <a:srgbClr val="FFFFFF"/>
                </a:solidFill>
                <a:latin typeface="+mj-lt"/>
              </a:defRPr>
            </a:lvl2pPr>
            <a:lvl3pPr>
              <a:defRPr sz="4400" b="1" spc="0">
                <a:solidFill>
                  <a:srgbClr val="FFFFFF"/>
                </a:solidFill>
                <a:latin typeface="+mj-lt"/>
              </a:defRPr>
            </a:lvl3pPr>
            <a:lvl4pPr>
              <a:defRPr sz="4400" b="1" spc="0">
                <a:solidFill>
                  <a:srgbClr val="FFFFFF"/>
                </a:solidFill>
                <a:latin typeface="+mj-lt"/>
              </a:defRPr>
            </a:lvl4pPr>
            <a:lvl5pPr>
              <a:defRPr sz="4400" b="1" spc="0">
                <a:solidFill>
                  <a:srgbClr val="FFFFFF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Break Slide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92D4A0-F15A-694B-B22A-E5BB53A4407F}"/>
              </a:ext>
            </a:extLst>
          </p:cNvPr>
          <p:cNvSpPr txBox="1"/>
          <p:nvPr userDrawn="1"/>
        </p:nvSpPr>
        <p:spPr bwMode="auto">
          <a:xfrm>
            <a:off x="4657725" y="-614363"/>
            <a:ext cx="1818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80000" bIns="0" rtlCol="0">
            <a:spAutoFit/>
          </a:bodyPr>
          <a:lstStyle/>
          <a:p>
            <a:pPr marL="0" indent="0" algn="l" defTabSz="914400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CF5DB3-3856-A34B-8257-F76CD342F4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" r="73115" b="-694"/>
          <a:stretch/>
        </p:blipFill>
        <p:spPr>
          <a:xfrm>
            <a:off x="125336" y="135609"/>
            <a:ext cx="369964" cy="44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4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DD176B3-E3D4-D744-B719-754AFDE4A8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©Archer 2020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6ACE3CB-8360-4C04-B09B-5EF977C26830}"/>
              </a:ext>
            </a:extLst>
          </p:cNvPr>
          <p:cNvCxnSpPr/>
          <p:nvPr userDrawn="1"/>
        </p:nvCxnSpPr>
        <p:spPr>
          <a:xfrm flipH="1">
            <a:off x="838200" y="528638"/>
            <a:ext cx="360363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D22CFB12-71F7-ED46-B22F-A983520B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414193"/>
            <a:ext cx="48887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C6B722-1F5E-A64D-9E1C-A22FABDF3E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77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FAAE091-D1D5-9241-BB7A-9E380000B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414193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defTabSz="914354" eaLnBrk="1" fontAlgn="auto" hangingPunct="1">
              <a:spcBef>
                <a:spcPts val="0"/>
              </a:spcBef>
              <a:spcAft>
                <a:spcPts val="0"/>
              </a:spcAft>
              <a:defRPr sz="600" b="0" i="0" cap="none" spc="0" baseline="0" dirty="0">
                <a:solidFill>
                  <a:srgbClr val="36424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©Archer 2020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847ABC-41C5-624B-986D-D530E4A10A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2655"/>
          <a:stretch/>
        </p:blipFill>
        <p:spPr>
          <a:xfrm>
            <a:off x="125336" y="133310"/>
            <a:ext cx="378600" cy="4407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FAB4B3-2161-1244-BE41-EE49848FC033}"/>
              </a:ext>
            </a:extLst>
          </p:cNvPr>
          <p:cNvSpPr/>
          <p:nvPr userDrawn="1"/>
        </p:nvSpPr>
        <p:spPr>
          <a:xfrm>
            <a:off x="11345328" y="6311900"/>
            <a:ext cx="505818" cy="546100"/>
          </a:xfrm>
          <a:prstGeom prst="rect">
            <a:avLst/>
          </a:prstGeom>
          <a:solidFill>
            <a:srgbClr val="374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6F75FD-796F-3940-83E8-2F99E308660B}"/>
              </a:ext>
            </a:extLst>
          </p:cNvPr>
          <p:cNvCxnSpPr>
            <a:cxnSpLocks/>
          </p:cNvCxnSpPr>
          <p:nvPr userDrawn="1"/>
        </p:nvCxnSpPr>
        <p:spPr>
          <a:xfrm flipH="1">
            <a:off x="11342637" y="6331925"/>
            <a:ext cx="511200" cy="0"/>
          </a:xfrm>
          <a:prstGeom prst="line">
            <a:avLst/>
          </a:prstGeom>
          <a:ln w="63500">
            <a:solidFill>
              <a:srgbClr val="FFD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F0B5F2D-65AF-DB4D-A3E2-38FF41C57EF3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6414193"/>
            <a:ext cx="488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defTabSz="914354" eaLnBrk="1" fontAlgn="auto" hangingPunct="1">
              <a:spcBef>
                <a:spcPts val="0"/>
              </a:spcBef>
              <a:spcAft>
                <a:spcPts val="0"/>
              </a:spcAft>
              <a:defRPr sz="900" b="0" i="0" cap="all" spc="0" baseline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A7C5A0-9E4E-C640-802C-0B1D45E954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922" r:id="rId3"/>
    <p:sldLayoutId id="2147483920" r:id="rId4"/>
    <p:sldLayoutId id="2147483919" r:id="rId5"/>
    <p:sldLayoutId id="2147483921" r:id="rId6"/>
    <p:sldLayoutId id="2147483872" r:id="rId7"/>
    <p:sldLayoutId id="2147483923" r:id="rId8"/>
    <p:sldLayoutId id="2147483878" r:id="rId9"/>
    <p:sldLayoutId id="2147483914" r:id="rId10"/>
    <p:sldLayoutId id="2147483924" r:id="rId11"/>
    <p:sldLayoutId id="2147483889" r:id="rId12"/>
    <p:sldLayoutId id="2147483927" r:id="rId13"/>
    <p:sldLayoutId id="2147483925" r:id="rId14"/>
    <p:sldLayoutId id="2147483926" r:id="rId15"/>
    <p:sldLayoutId id="2147483905" r:id="rId16"/>
    <p:sldLayoutId id="2147483867" r:id="rId17"/>
    <p:sldLayoutId id="2147483915" r:id="rId18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4400" b="1" kern="1200" spc="50" dirty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Muli Black"/>
          <a:ea typeface="Muli Black"/>
          <a:cs typeface="Muli Black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Muli Black"/>
          <a:ea typeface="Muli Black"/>
          <a:cs typeface="Muli Black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Muli Black"/>
          <a:ea typeface="Muli Black"/>
          <a:cs typeface="Muli Black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Muli Black"/>
          <a:ea typeface="Muli Black"/>
          <a:cs typeface="Muli Black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Muli Black"/>
          <a:ea typeface="Muli Black"/>
          <a:cs typeface="Muli Black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Muli Black"/>
          <a:ea typeface="Muli Black"/>
          <a:cs typeface="Muli Black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Muli Black"/>
          <a:ea typeface="Muli Black"/>
          <a:cs typeface="Muli Black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Muli Black"/>
          <a:ea typeface="Muli Black"/>
          <a:cs typeface="Muli Black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3600" b="1" kern="1200" cap="none" spc="150" dirty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b="1" kern="1200" cap="none" spc="300" dirty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400" kern="1200" cap="none" spc="300" dirty="0">
          <a:solidFill>
            <a:srgbClr val="80808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1400" b="1" kern="1200" spc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000" kern="1200" spc="0" dirty="0">
          <a:solidFill>
            <a:srgbClr val="80808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3F8A0D-835A-CA4C-A263-2A851F9AC5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©Archer 2020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D04964-F96A-6E40-8D5B-7F8A00B8F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9150" y="552450"/>
            <a:ext cx="10418190" cy="389228"/>
          </a:xfrm>
        </p:spPr>
        <p:txBody>
          <a:bodyPr/>
          <a:lstStyle/>
          <a:p>
            <a:r>
              <a:rPr lang="en-US" dirty="0"/>
              <a:t>Archer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958DB6-4ABB-C549-A120-E1C97AFD7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Medarbeiderundersøkelsen 2020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4C35F54-5A64-5F4B-91E4-4455C0782D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7199" y="1800178"/>
            <a:ext cx="10648940" cy="4049713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De ansatte er Selskapets viktigste ressurs. Det er derfor viktig for Selskapet å vite hvordan våre medarbeidere har det på jobb og hvordan det oppleves å jobbe i Archer. Fredag 18.September rulles medarbeiderundersøkelsen ut til alle ansatte. Denne sendes fra </a:t>
            </a:r>
            <a:r>
              <a:rPr lang="nb-NO" sz="1600" dirty="0" err="1"/>
              <a:t>Netigate</a:t>
            </a:r>
            <a:r>
              <a:rPr lang="nb-NO" sz="1600" dirty="0"/>
              <a:t> på din Archer mail, denne kan trygt åpnes ved å klikke på den gule boksen.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/>
              <a:t>Medarbeiderundersøkelsen er et viktig verktøy for </a:t>
            </a:r>
            <a:r>
              <a:rPr lang="nb-NO" sz="1400" dirty="0"/>
              <a:t>å </a:t>
            </a:r>
            <a:r>
              <a:rPr lang="nb-NO" sz="1600" dirty="0"/>
              <a:t>måle de ansattes tilfredshet og å få tilbakemelding på om det er områder vi bør ha spesielt fokus på fremover.</a:t>
            </a:r>
            <a:endParaRPr lang="nb-NO" sz="1400" dirty="0"/>
          </a:p>
          <a:p>
            <a:pPr marL="0" indent="0">
              <a:buNone/>
            </a:pPr>
            <a:r>
              <a:rPr lang="nb-NO" sz="1600" dirty="0"/>
              <a:t>Håper alle tar seg tid til å svare på spørsmålene.</a:t>
            </a:r>
          </a:p>
          <a:p>
            <a:pPr marL="0" indent="0">
              <a:buNone/>
            </a:pPr>
            <a:r>
              <a:rPr lang="nb-NO" sz="1600" dirty="0"/>
              <a:t>Undersøkelsen er anonym og kan ikke spores til enkeltpersoner.</a:t>
            </a:r>
          </a:p>
          <a:p>
            <a:pPr marL="0" indent="0">
              <a:buNone/>
            </a:pPr>
            <a:r>
              <a:rPr lang="nb-NO" sz="16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7C5A0-9E4E-C640-802C-0B1D45E95411}" type="slidenum">
              <a:rPr lang="nb-NO" smtClean="0"/>
              <a:pPr/>
              <a:t>1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E4E8A-EB4E-4AD5-A48D-4779D4871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98" y="2738811"/>
            <a:ext cx="5257800" cy="225214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85B0586-2745-497A-B205-E79BC44B1856}"/>
              </a:ext>
            </a:extLst>
          </p:cNvPr>
          <p:cNvSpPr/>
          <p:nvPr/>
        </p:nvSpPr>
        <p:spPr>
          <a:xfrm>
            <a:off x="715861" y="2616733"/>
            <a:ext cx="1679152" cy="54151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95D97AE-5F44-45C2-8C09-E7EB22565137}"/>
              </a:ext>
            </a:extLst>
          </p:cNvPr>
          <p:cNvSpPr/>
          <p:nvPr/>
        </p:nvSpPr>
        <p:spPr>
          <a:xfrm>
            <a:off x="2752185" y="3975689"/>
            <a:ext cx="1161383" cy="2704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689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cher">
      <a:dk1>
        <a:srgbClr val="35414A"/>
      </a:dk1>
      <a:lt1>
        <a:srgbClr val="FFFFFF"/>
      </a:lt1>
      <a:dk2>
        <a:srgbClr val="000000"/>
      </a:dk2>
      <a:lt2>
        <a:srgbClr val="FFFFFF"/>
      </a:lt2>
      <a:accent1>
        <a:srgbClr val="B2A268"/>
      </a:accent1>
      <a:accent2>
        <a:srgbClr val="0066A0"/>
      </a:accent2>
      <a:accent3>
        <a:srgbClr val="509E2F"/>
      </a:accent3>
      <a:accent4>
        <a:srgbClr val="D5CCAC"/>
      </a:accent4>
      <a:accent5>
        <a:srgbClr val="72ABCA"/>
      </a:accent5>
      <a:accent6>
        <a:srgbClr val="9DC88B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lIns="0" tIns="0" rIns="180000" bIns="0">
        <a:spAutoFit/>
      </a:bodyPr>
      <a:lstStyle>
        <a:defPPr marL="0" indent="0" algn="l" defTabSz="914400" eaLnBrk="1" hangingPunct="1">
          <a:defRPr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EB81090-5879-4D3C-8EC7-3EF1C3AED998}" vid="{AC8593C1-8925-4847-8947-B1B979F62C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1C9D5600CE8E49AAA738DD86D13C5D" ma:contentTypeVersion="8" ma:contentTypeDescription="Create a new document." ma:contentTypeScope="" ma:versionID="210512ba60ab2b9ff9e7cd0679b6148f">
  <xsd:schema xmlns:xsd="http://www.w3.org/2001/XMLSchema" xmlns:xs="http://www.w3.org/2001/XMLSchema" xmlns:p="http://schemas.microsoft.com/office/2006/metadata/properties" xmlns:ns3="10c8a046-81fd-494a-9452-2236ab4fed63" targetNamespace="http://schemas.microsoft.com/office/2006/metadata/properties" ma:root="true" ma:fieldsID="5cbfc26e12348a62f3bbadb1693d2515" ns3:_="">
    <xsd:import namespace="10c8a046-81fd-494a-9452-2236ab4fed6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c8a046-81fd-494a-9452-2236ab4fed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11F554-0D72-4C91-818B-F5739AAA40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c8a046-81fd-494a-9452-2236ab4fed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685F77-C7C1-4DBE-89E5-7FDC32BBFC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93ABD5-3469-45D7-880F-3FCBA37B2BA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Archer_PresDesign_16_9</Template>
  <TotalTime>22</TotalTime>
  <Words>120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Muli</vt:lpstr>
      <vt:lpstr>Muli Black</vt:lpstr>
      <vt:lpstr>Muli ExtraBold</vt:lpstr>
      <vt:lpstr>Muli Regular</vt:lpstr>
      <vt:lpstr>Arial</vt:lpstr>
      <vt:lpstr>Calibri</vt:lpstr>
      <vt:lpstr>Source Sans Pro</vt:lpstr>
      <vt:lpstr>Office Theme</vt:lpstr>
      <vt:lpstr>PowerPoint Presentation</vt:lpstr>
    </vt:vector>
  </TitlesOfParts>
  <Company>bilmaw creative</Company>
  <LinksUpToDate>false</LinksUpToDate>
  <SharedDoc>false</SharedDoc>
  <HyperlinkBase>https://creativemarket.com/bilmaw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Kathe-Mari Solberg Hansen</dc:creator>
  <dc:description>© bilmaw creative</dc:description>
  <cp:lastModifiedBy>Reidar Rikstad</cp:lastModifiedBy>
  <cp:revision>4</cp:revision>
  <cp:lastPrinted>2019-07-02T09:10:56Z</cp:lastPrinted>
  <dcterms:created xsi:type="dcterms:W3CDTF">2020-09-17T06:10:55Z</dcterms:created>
  <dcterms:modified xsi:type="dcterms:W3CDTF">2020-09-17T09:05:42Z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ddo_DocID">
    <vt:lpwstr>d68ff81d-08e4-418a-be09-134614e83bf2</vt:lpwstr>
  </property>
  <property fmtid="{D5CDD505-2E9C-101B-9397-08002B2CF9AE}" pid="3" name="ContentTypeId">
    <vt:lpwstr>0x010100031C9D5600CE8E49AAA738DD86D13C5D</vt:lpwstr>
  </property>
</Properties>
</file>